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100" r:id="rId6"/>
    <p:sldId id="316" r:id="rId7"/>
    <p:sldId id="1029" r:id="rId8"/>
    <p:sldId id="1056" r:id="rId9"/>
    <p:sldId id="426" r:id="rId10"/>
    <p:sldId id="1115" r:id="rId11"/>
    <p:sldId id="1046" r:id="rId12"/>
    <p:sldId id="346" r:id="rId13"/>
    <p:sldId id="445" r:id="rId14"/>
    <p:sldId id="1116"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42D"/>
    <a:srgbClr val="009A46"/>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86370" autoAdjust="0"/>
  </p:normalViewPr>
  <p:slideViewPr>
    <p:cSldViewPr>
      <p:cViewPr varScale="1">
        <p:scale>
          <a:sx n="72" d="100"/>
          <a:sy n="72" d="100"/>
        </p:scale>
        <p:origin x="348" y="52"/>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10/15/2025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a:t>
            </a:fld>
            <a:endParaRPr lang="en-US"/>
          </a:p>
        </p:txBody>
      </p:sp>
    </p:spTree>
    <p:extLst>
      <p:ext uri="{BB962C8B-B14F-4D97-AF65-F5344CB8AC3E}">
        <p14:creationId xmlns:p14="http://schemas.microsoft.com/office/powerpoint/2010/main" val="210062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3</a:t>
            </a:fld>
            <a:endParaRPr lang="en-US"/>
          </a:p>
        </p:txBody>
      </p:sp>
    </p:spTree>
    <p:extLst>
      <p:ext uri="{BB962C8B-B14F-4D97-AF65-F5344CB8AC3E}">
        <p14:creationId xmlns:p14="http://schemas.microsoft.com/office/powerpoint/2010/main" val="25136939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40086861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10</a:t>
            </a:fld>
            <a:endParaRPr lang="en-US"/>
          </a:p>
        </p:txBody>
      </p:sp>
    </p:spTree>
    <p:extLst>
      <p:ext uri="{BB962C8B-B14F-4D97-AF65-F5344CB8AC3E}">
        <p14:creationId xmlns:p14="http://schemas.microsoft.com/office/powerpoint/2010/main" val="2059258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10/15/2025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10/15/2025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10/15/2025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10/15/2025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10/15/2025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10/15/2025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10/15/2025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10/15/2025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10/15/2025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10/15/2025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10/15/2025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10/15/2025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10/15/2025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10/15/2025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10/15/2025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10/15/2025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10/15/2025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10/15/2025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10/15/2025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10/15/2025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10/15/2025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10/15/2025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10/15/2025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10/15/2025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10/15/2025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10/15/2025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10/15/2025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10/15/2025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10/15/2025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10/15/2025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10/15/2025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10/15/2025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10/15/2025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10/15/2025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10/15/2025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10/15/2025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10/15/2025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10/15/2025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10/15/2025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10/15/2025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10/15/2025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45.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35.xml"/><Relationship Id="rId4" Type="http://schemas.openxmlformats.org/officeDocument/2006/relationships/image" Target="../media/image3.jp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5" name="Picture 14">
            <a:extLst>
              <a:ext uri="{FF2B5EF4-FFF2-40B4-BE49-F238E27FC236}">
                <a16:creationId xmlns:a16="http://schemas.microsoft.com/office/drawing/2014/main" id="{B5BD8109-1C64-4AF2-A746-5ED5036B2A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205979"/>
            <a:ext cx="1080543" cy="1080543"/>
          </a:xfrm>
          <a:prstGeom prst="rect">
            <a:avLst/>
          </a:prstGeom>
        </p:spPr>
      </p:pic>
      <p:pic>
        <p:nvPicPr>
          <p:cNvPr id="6" name="Content Placeholder 5">
            <a:extLst>
              <a:ext uri="{FF2B5EF4-FFF2-40B4-BE49-F238E27FC236}">
                <a16:creationId xmlns:a16="http://schemas.microsoft.com/office/drawing/2014/main" id="{C1304AB1-7604-4522-A94D-456C0B03E6BE}"/>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20132" y="0"/>
            <a:ext cx="9141041" cy="5143500"/>
          </a:xfrm>
        </p:spPr>
      </p:pic>
      <p:sp>
        <p:nvSpPr>
          <p:cNvPr id="10" name="TextBox 9">
            <a:extLst>
              <a:ext uri="{FF2B5EF4-FFF2-40B4-BE49-F238E27FC236}">
                <a16:creationId xmlns:a16="http://schemas.microsoft.com/office/drawing/2014/main" id="{E96EEF1B-E659-4EB8-96F7-3FDC775D868C}"/>
              </a:ext>
            </a:extLst>
          </p:cNvPr>
          <p:cNvSpPr txBox="1"/>
          <p:nvPr/>
        </p:nvSpPr>
        <p:spPr>
          <a:xfrm>
            <a:off x="1219200" y="3595369"/>
            <a:ext cx="6934200" cy="523220"/>
          </a:xfrm>
          <a:prstGeom prst="rect">
            <a:avLst/>
          </a:prstGeom>
          <a:noFill/>
        </p:spPr>
        <p:txBody>
          <a:bodyPr wrap="square">
            <a:spAutoFit/>
          </a:bodyPr>
          <a:lstStyle/>
          <a:p>
            <a:r>
              <a:rPr lang="en-US" sz="2800" b="1" i="0" dirty="0">
                <a:solidFill>
                  <a:srgbClr val="00B0F0"/>
                </a:solidFill>
                <a:effectLst/>
                <a:latin typeface="Arial" panose="020B0604020202020204" pitchFamily="34" charset="0"/>
              </a:rPr>
              <a:t>THỨ NĂM TUẦN XXIX THƯỜNG NIÊN C</a:t>
            </a:r>
            <a:endParaRPr lang="en-US" sz="2800" b="1" dirty="0">
              <a:solidFill>
                <a:srgbClr val="00B0F0"/>
              </a:solidFill>
            </a:endParaRPr>
          </a:p>
        </p:txBody>
      </p:sp>
    </p:spTree>
    <p:extLst>
      <p:ext uri="{BB962C8B-B14F-4D97-AF65-F5344CB8AC3E}">
        <p14:creationId xmlns:p14="http://schemas.microsoft.com/office/powerpoint/2010/main" val="1973685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5" name="Picture 14">
            <a:extLst>
              <a:ext uri="{FF2B5EF4-FFF2-40B4-BE49-F238E27FC236}">
                <a16:creationId xmlns:a16="http://schemas.microsoft.com/office/drawing/2014/main" id="{B5BD8109-1C64-4AF2-A746-5ED5036B2A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205979"/>
            <a:ext cx="1080543" cy="1080543"/>
          </a:xfrm>
          <a:prstGeom prst="rect">
            <a:avLst/>
          </a:prstGeom>
        </p:spPr>
      </p:pic>
      <p:pic>
        <p:nvPicPr>
          <p:cNvPr id="6" name="Content Placeholder 5">
            <a:extLst>
              <a:ext uri="{FF2B5EF4-FFF2-40B4-BE49-F238E27FC236}">
                <a16:creationId xmlns:a16="http://schemas.microsoft.com/office/drawing/2014/main" id="{C1304AB1-7604-4522-A94D-456C0B03E6BE}"/>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20132" y="0"/>
            <a:ext cx="9141041" cy="5143500"/>
          </a:xfrm>
        </p:spPr>
      </p:pic>
      <p:sp>
        <p:nvSpPr>
          <p:cNvPr id="10" name="TextBox 9">
            <a:extLst>
              <a:ext uri="{FF2B5EF4-FFF2-40B4-BE49-F238E27FC236}">
                <a16:creationId xmlns:a16="http://schemas.microsoft.com/office/drawing/2014/main" id="{E96EEF1B-E659-4EB8-96F7-3FDC775D868C}"/>
              </a:ext>
            </a:extLst>
          </p:cNvPr>
          <p:cNvSpPr txBox="1"/>
          <p:nvPr/>
        </p:nvSpPr>
        <p:spPr>
          <a:xfrm>
            <a:off x="1219200" y="3595369"/>
            <a:ext cx="6934200" cy="523220"/>
          </a:xfrm>
          <a:prstGeom prst="rect">
            <a:avLst/>
          </a:prstGeom>
          <a:noFill/>
        </p:spPr>
        <p:txBody>
          <a:bodyPr wrap="square">
            <a:spAutoFit/>
          </a:bodyPr>
          <a:lstStyle/>
          <a:p>
            <a:r>
              <a:rPr lang="en-US" sz="2800" b="1" i="0" dirty="0">
                <a:solidFill>
                  <a:srgbClr val="00B0F0"/>
                </a:solidFill>
                <a:effectLst/>
                <a:latin typeface="Arial" panose="020B0604020202020204" pitchFamily="34" charset="0"/>
              </a:rPr>
              <a:t>THỨ NĂM TUẦN XXIX THƯỜNG NIÊN C</a:t>
            </a:r>
            <a:endParaRPr lang="en-US" sz="2800" b="1" dirty="0">
              <a:solidFill>
                <a:srgbClr val="00B0F0"/>
              </a:solidFill>
            </a:endParaRPr>
          </a:p>
        </p:txBody>
      </p:sp>
    </p:spTree>
    <p:extLst>
      <p:ext uri="{BB962C8B-B14F-4D97-AF65-F5344CB8AC3E}">
        <p14:creationId xmlns:p14="http://schemas.microsoft.com/office/powerpoint/2010/main" val="698800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71450" y="1123950"/>
            <a:ext cx="8801100" cy="3276599"/>
          </a:xfrm>
        </p:spPr>
        <p:txBody>
          <a:bodyPr>
            <a:noAutofit/>
          </a:bodyPr>
          <a:lstStyle/>
          <a:p>
            <a:pPr algn="just"/>
            <a:r>
              <a:rPr lang="vi-VN" sz="4000" b="1" i="0" dirty="0">
                <a:solidFill>
                  <a:schemeClr val="bg1"/>
                </a:solidFill>
                <a:effectLst/>
                <a:latin typeface="Arial" panose="020B0604020202020204" pitchFamily="34" charset="0"/>
              </a:rPr>
              <a:t>Lạy Chúa, tôi kêu van Ngài, bởi Ngài nhậm lời tôi, xin ghé tai về bên tôi, xin nghe rõ tiếng tôi. Lạy Chúa, xin gìn giữ tôi như con ngươi mắt Chúa, xin che chở tôi trong bóng cánh của Ngài.</a:t>
            </a:r>
            <a:endParaRPr lang="vi-VN" sz="4000" b="1" i="0" dirty="0">
              <a:solidFill>
                <a:schemeClr val="bg1"/>
              </a:solidFill>
              <a:effectLst/>
              <a:latin typeface="Helvetica Neue"/>
            </a:endParaRPr>
          </a:p>
        </p:txBody>
      </p:sp>
      <p:sp>
        <p:nvSpPr>
          <p:cNvPr id="4" name="TextBox 3">
            <a:extLst>
              <a:ext uri="{FF2B5EF4-FFF2-40B4-BE49-F238E27FC236}">
                <a16:creationId xmlns:a16="http://schemas.microsoft.com/office/drawing/2014/main" id="{52B86BB9-B6F7-4999-BCC7-DB0AD72AC438}"/>
              </a:ext>
            </a:extLst>
          </p:cNvPr>
          <p:cNvSpPr txBox="1"/>
          <p:nvPr/>
        </p:nvSpPr>
        <p:spPr>
          <a:xfrm>
            <a:off x="2286000" y="57150"/>
            <a:ext cx="4572000" cy="830997"/>
          </a:xfrm>
          <a:prstGeom prst="rect">
            <a:avLst/>
          </a:prstGeom>
          <a:noFill/>
        </p:spPr>
        <p:txBody>
          <a:bodyPr wrap="square">
            <a:spAutoFit/>
          </a:bodyPr>
          <a:lstStyle/>
          <a:p>
            <a:pPr algn="ctr"/>
            <a:r>
              <a:rPr lang="vi-VN" sz="4800" b="1" i="0" dirty="0">
                <a:solidFill>
                  <a:srgbClr val="FFFF00"/>
                </a:solidFill>
                <a:effectLst/>
                <a:latin typeface="Arial" panose="020B0604020202020204" pitchFamily="34" charset="0"/>
              </a:rPr>
              <a:t>Ca nhập lễ</a:t>
            </a:r>
            <a:endParaRPr lang="en-US" sz="48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76200" y="146760"/>
            <a:ext cx="89916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chemeClr val="bg1"/>
                </a:solidFill>
                <a:effectLst/>
                <a:latin typeface="Arial" panose="020B0604020202020204" pitchFamily="34" charset="0"/>
              </a:rPr>
              <a:t> </a:t>
            </a:r>
            <a:r>
              <a:rPr lang="en-US" sz="3600" b="0" i="0" dirty="0">
                <a:solidFill>
                  <a:srgbClr val="333333"/>
                </a:solidFill>
                <a:effectLst/>
                <a:latin typeface="Arial" panose="020B0604020202020204" pitchFamily="34" charset="0"/>
              </a:rPr>
              <a:t>  </a:t>
            </a:r>
            <a:r>
              <a:rPr lang="en-US" sz="3600" b="0" i="0" dirty="0">
                <a:solidFill>
                  <a:schemeClr val="bg1"/>
                </a:solidFill>
                <a:effectLst/>
                <a:latin typeface="Arial" panose="020B0604020202020204" pitchFamily="34" charset="0"/>
              </a:rPr>
              <a:t>Rm 6, 19-23</a:t>
            </a:r>
            <a:endParaRPr lang="en-US" sz="36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19996" y="3028950"/>
            <a:ext cx="4542346" cy="2562469"/>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40689" y="854646"/>
            <a:ext cx="8854834" cy="1323439"/>
          </a:xfrm>
          <a:prstGeom prst="rect">
            <a:avLst/>
          </a:prstGeom>
          <a:noFill/>
        </p:spPr>
        <p:txBody>
          <a:bodyPr wrap="square">
            <a:spAutoFit/>
          </a:bodyPr>
          <a:lstStyle/>
          <a:p>
            <a:pPr algn="just"/>
            <a:r>
              <a:rPr lang="vi-VN" sz="4000" b="1" i="1" dirty="0">
                <a:solidFill>
                  <a:schemeClr val="bg1"/>
                </a:solidFill>
                <a:effectLst/>
                <a:latin typeface="Arial" panose="020B0604020202020204" pitchFamily="34" charset="0"/>
              </a:rPr>
              <a:t>“Giờ đây anh em được thoát khỏi sự tội, được phục vụ Thiên Chúa”.</a:t>
            </a:r>
            <a:endParaRPr lang="vi-VN" sz="4000" b="1" i="0" dirty="0">
              <a:solidFill>
                <a:schemeClr val="bg1"/>
              </a:solidFill>
              <a:effectLst/>
              <a:latin typeface="Helvetica Neue"/>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96077" y="2114550"/>
            <a:ext cx="9007234" cy="1323439"/>
          </a:xfrm>
          <a:prstGeom prst="rect">
            <a:avLst/>
          </a:prstGeom>
          <a:noFill/>
        </p:spPr>
        <p:txBody>
          <a:bodyPr wrap="square">
            <a:spAutoFit/>
          </a:bodyPr>
          <a:lstStyle/>
          <a:p>
            <a:r>
              <a:rPr lang="vi-VN" sz="4000" b="0" i="0" dirty="0">
                <a:solidFill>
                  <a:schemeClr val="bg1"/>
                </a:solidFill>
                <a:effectLst/>
                <a:latin typeface="Arial" panose="020B0604020202020204" pitchFamily="34" charset="0"/>
              </a:rPr>
              <a:t>Trích thư Thánh Phaolô Tông đồ gửi tín hữu Rôma.</a:t>
            </a:r>
            <a:endParaRPr lang="en-US" sz="3600" dirty="0">
              <a:solidFill>
                <a:schemeClr val="bg1"/>
              </a:solidFill>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581150"/>
            <a:ext cx="8534400" cy="2438400"/>
          </a:xfrm>
        </p:spPr>
        <p:txBody>
          <a:bodyPr>
            <a:normAutofit/>
          </a:bodyPr>
          <a:lstStyle/>
          <a:p>
            <a:pPr algn="just"/>
            <a:r>
              <a:rPr lang="en-US" sz="4900" b="1" i="0" dirty="0" err="1">
                <a:solidFill>
                  <a:schemeClr val="bg1"/>
                </a:solidFill>
                <a:effectLst/>
                <a:latin typeface="Arial" panose="020B0604020202020204" pitchFamily="34" charset="0"/>
              </a:rPr>
              <a:t>Ðáp</a:t>
            </a:r>
            <a:r>
              <a:rPr lang="en-US" sz="4900" b="1" i="0" dirty="0">
                <a:solidFill>
                  <a:schemeClr val="bg1"/>
                </a:solidFill>
                <a:effectLst/>
                <a:latin typeface="Arial" panose="020B0604020202020204" pitchFamily="34" charset="0"/>
              </a:rPr>
              <a:t>: </a:t>
            </a:r>
            <a:r>
              <a:rPr lang="vi-VN" sz="4900" b="0" i="0" dirty="0">
                <a:solidFill>
                  <a:srgbClr val="333333"/>
                </a:solidFill>
                <a:effectLst/>
                <a:latin typeface="Arial" panose="020B0604020202020204" pitchFamily="34" charset="0"/>
              </a:rPr>
              <a:t> </a:t>
            </a:r>
            <a:r>
              <a:rPr lang="vi-VN" b="0" i="0" dirty="0">
                <a:solidFill>
                  <a:srgbClr val="333333"/>
                </a:solidFill>
                <a:effectLst/>
                <a:latin typeface="Arial" panose="020B0604020202020204" pitchFamily="34" charset="0"/>
              </a:rPr>
              <a:t> </a:t>
            </a:r>
            <a:r>
              <a:rPr lang="vi-VN" b="1" i="0" dirty="0">
                <a:solidFill>
                  <a:schemeClr val="bg1"/>
                </a:solidFill>
                <a:effectLst/>
                <a:latin typeface="Arial" panose="020B0604020202020204" pitchFamily="34" charset="0"/>
              </a:rPr>
              <a:t>Phúc thay người đặt niềm tin cậy vào Chúa</a:t>
            </a:r>
            <a:endParaRPr lang="en-US"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7B1B11A-6F83-4AF2-A82F-8A90599E79EB}"/>
              </a:ext>
            </a:extLst>
          </p:cNvPr>
          <p:cNvSpPr txBox="1"/>
          <p:nvPr/>
        </p:nvSpPr>
        <p:spPr>
          <a:xfrm>
            <a:off x="3124200" y="285750"/>
            <a:ext cx="2743200" cy="769441"/>
          </a:xfrm>
          <a:prstGeom prst="rect">
            <a:avLst/>
          </a:prstGeom>
          <a:noFill/>
        </p:spPr>
        <p:txBody>
          <a:bodyPr wrap="square" rtlCol="0">
            <a:spAutoFit/>
          </a:bodyPr>
          <a:lstStyle/>
          <a:p>
            <a:r>
              <a:rPr lang="en-US" sz="4400" b="1" dirty="0" err="1">
                <a:solidFill>
                  <a:srgbClr val="FFFF00"/>
                </a:solidFill>
                <a:latin typeface="Arial" panose="020B0604020202020204" pitchFamily="34" charset="0"/>
                <a:cs typeface="Arial" panose="020B0604020202020204" pitchFamily="34" charset="0"/>
              </a:rPr>
              <a:t>Đáp</a:t>
            </a:r>
            <a:r>
              <a:rPr lang="en-US" sz="4400" b="1" dirty="0">
                <a:solidFill>
                  <a:srgbClr val="FFFF00"/>
                </a:solidFill>
                <a:latin typeface="Arial" panose="020B0604020202020204" pitchFamily="34" charset="0"/>
                <a:cs typeface="Arial" panose="020B0604020202020204" pitchFamily="34" charset="0"/>
              </a:rPr>
              <a:t> Ca:</a:t>
            </a:r>
          </a:p>
        </p:txBody>
      </p:sp>
      <p:sp>
        <p:nvSpPr>
          <p:cNvPr id="4" name="TextBox 3">
            <a:extLst>
              <a:ext uri="{FF2B5EF4-FFF2-40B4-BE49-F238E27FC236}">
                <a16:creationId xmlns:a16="http://schemas.microsoft.com/office/drawing/2014/main" id="{F22101A7-7A50-4267-B637-FFC602B63662}"/>
              </a:ext>
            </a:extLst>
          </p:cNvPr>
          <p:cNvSpPr txBox="1"/>
          <p:nvPr/>
        </p:nvSpPr>
        <p:spPr>
          <a:xfrm>
            <a:off x="1371600" y="1123950"/>
            <a:ext cx="6400800" cy="646331"/>
          </a:xfrm>
          <a:prstGeom prst="rect">
            <a:avLst/>
          </a:prstGeom>
          <a:noFill/>
        </p:spPr>
        <p:txBody>
          <a:bodyPr wrap="square" rtlCol="0">
            <a:spAutoFit/>
          </a:bodyPr>
          <a:lstStyle/>
          <a:p>
            <a:pPr algn="ctr"/>
            <a:r>
              <a:rPr lang="da-DK" sz="3600" b="0" i="0" dirty="0">
                <a:solidFill>
                  <a:schemeClr val="bg1"/>
                </a:solidFill>
                <a:effectLst/>
                <a:latin typeface="Arial" panose="020B0604020202020204" pitchFamily="34" charset="0"/>
              </a:rPr>
              <a:t>Tv 1, 1-2. 3. 4 và 6</a:t>
            </a:r>
            <a:endParaRPr lang="en-US" sz="36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19100" y="563493"/>
            <a:ext cx="8305800" cy="4229100"/>
          </a:xfrm>
        </p:spPr>
        <p:txBody>
          <a:bodyPr>
            <a:noAutofit/>
          </a:bodyPr>
          <a:lstStyle/>
          <a:p>
            <a:pPr algn="just"/>
            <a:r>
              <a:rPr lang="en-US" b="1" i="0" dirty="0">
                <a:solidFill>
                  <a:srgbClr val="FFFF00"/>
                </a:solidFill>
                <a:effectLst/>
                <a:latin typeface="Arial" panose="020B0604020202020204" pitchFamily="34" charset="0"/>
              </a:rPr>
              <a:t>Alleluia, alleluia! </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Chúc</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tụng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Ðức</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Vua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Ðấng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nhân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danh</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mà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đến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bình</a:t>
            </a:r>
            <a:r>
              <a:rPr lang="en-US" b="1" i="0" dirty="0">
                <a:solidFill>
                  <a:schemeClr val="bg1"/>
                </a:solidFill>
                <a:effectLst/>
                <a:latin typeface="Arial" panose="020B0604020202020204" pitchFamily="34" charset="0"/>
              </a:rPr>
              <a:t> an </a:t>
            </a:r>
            <a:r>
              <a:rPr lang="en-US" b="1" i="0" dirty="0" err="1">
                <a:solidFill>
                  <a:schemeClr val="bg1"/>
                </a:solidFill>
                <a:effectLst/>
                <a:latin typeface="Arial" panose="020B0604020202020204" pitchFamily="34" charset="0"/>
              </a:rPr>
              <a:t>trên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trời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vinh</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quang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trên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các</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tầng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trời</a:t>
            </a:r>
            <a:r>
              <a:rPr lang="en-US" b="1" i="0" dirty="0">
                <a:solidFill>
                  <a:schemeClr val="bg1"/>
                </a:solidFill>
                <a:effectLst/>
                <a:latin typeface="Arial" panose="020B0604020202020204" pitchFamily="34" charset="0"/>
              </a:rPr>
              <a:t>. – </a:t>
            </a:r>
            <a:r>
              <a:rPr lang="en-US" b="1" i="0" dirty="0">
                <a:solidFill>
                  <a:srgbClr val="FFFF00"/>
                </a:solidFill>
                <a:effectLst/>
                <a:latin typeface="Arial" panose="020B0604020202020204" pitchFamily="34" charset="0"/>
              </a:rPr>
              <a:t>Alleluia.</a:t>
            </a:r>
            <a:endParaRPr lang="en-US" b="1" u="sng" dirty="0">
              <a:solidFill>
                <a:srgbClr val="FFFF00"/>
              </a:solidFill>
              <a:effectLst/>
              <a:latin typeface="+mj-lt"/>
              <a:cs typeface="Times New Roman" pitchFamily="18" charset="0"/>
            </a:endParaRPr>
          </a:p>
        </p:txBody>
      </p:sp>
      <p:sp>
        <p:nvSpPr>
          <p:cNvPr id="4" name="TextBox 3">
            <a:extLst>
              <a:ext uri="{FF2B5EF4-FFF2-40B4-BE49-F238E27FC236}">
                <a16:creationId xmlns:a16="http://schemas.microsoft.com/office/drawing/2014/main" id="{583879CB-1706-4F56-B414-73544B8CA3BA}"/>
              </a:ext>
            </a:extLst>
          </p:cNvPr>
          <p:cNvSpPr txBox="1"/>
          <p:nvPr/>
        </p:nvSpPr>
        <p:spPr>
          <a:xfrm>
            <a:off x="1524000" y="331857"/>
            <a:ext cx="6248400" cy="707886"/>
          </a:xfrm>
          <a:prstGeom prst="rect">
            <a:avLst/>
          </a:prstGeom>
          <a:noFill/>
        </p:spPr>
        <p:txBody>
          <a:bodyPr wrap="square">
            <a:spAutoFit/>
          </a:bodyPr>
          <a:lstStyle/>
          <a:p>
            <a:r>
              <a:rPr lang="en-US" sz="4000" b="0" i="0" dirty="0">
                <a:solidFill>
                  <a:schemeClr val="bg1"/>
                </a:solidFill>
                <a:effectLst/>
                <a:latin typeface="Arial" panose="020B0604020202020204" pitchFamily="34" charset="0"/>
              </a:rPr>
              <a:t>Alleluia: Lc 19, 38</a:t>
            </a:r>
            <a:endParaRPr lang="en-US" sz="4000" dirty="0">
              <a:solidFill>
                <a:schemeClr val="bg1"/>
              </a:solidFill>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5" name="Picture 14">
            <a:extLst>
              <a:ext uri="{FF2B5EF4-FFF2-40B4-BE49-F238E27FC236}">
                <a16:creationId xmlns:a16="http://schemas.microsoft.com/office/drawing/2014/main" id="{B5BD8109-1C64-4AF2-A746-5ED5036B2A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205979"/>
            <a:ext cx="1080543" cy="1080543"/>
          </a:xfrm>
          <a:prstGeom prst="rect">
            <a:avLst/>
          </a:prstGeom>
        </p:spPr>
      </p:pic>
      <p:pic>
        <p:nvPicPr>
          <p:cNvPr id="6" name="Content Placeholder 5">
            <a:extLst>
              <a:ext uri="{FF2B5EF4-FFF2-40B4-BE49-F238E27FC236}">
                <a16:creationId xmlns:a16="http://schemas.microsoft.com/office/drawing/2014/main" id="{C1304AB1-7604-4522-A94D-456C0B03E6BE}"/>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0" y="20160"/>
            <a:ext cx="9141041" cy="5143500"/>
          </a:xfrm>
        </p:spPr>
      </p:pic>
      <p:sp>
        <p:nvSpPr>
          <p:cNvPr id="10" name="TextBox 9">
            <a:extLst>
              <a:ext uri="{FF2B5EF4-FFF2-40B4-BE49-F238E27FC236}">
                <a16:creationId xmlns:a16="http://schemas.microsoft.com/office/drawing/2014/main" id="{E96EEF1B-E659-4EB8-96F7-3FDC775D868C}"/>
              </a:ext>
            </a:extLst>
          </p:cNvPr>
          <p:cNvSpPr txBox="1"/>
          <p:nvPr/>
        </p:nvSpPr>
        <p:spPr>
          <a:xfrm>
            <a:off x="3733800" y="3562350"/>
            <a:ext cx="4267200" cy="523220"/>
          </a:xfrm>
          <a:prstGeom prst="rect">
            <a:avLst/>
          </a:prstGeom>
          <a:noFill/>
        </p:spPr>
        <p:txBody>
          <a:bodyPr wrap="square">
            <a:spAutoFit/>
          </a:bodyPr>
          <a:lstStyle/>
          <a:p>
            <a:r>
              <a:rPr lang="en-US" sz="2800" b="1" i="0" dirty="0" err="1">
                <a:solidFill>
                  <a:srgbClr val="00B0F0"/>
                </a:solidFill>
                <a:effectLst/>
                <a:latin typeface="Arial" panose="020B0604020202020204" pitchFamily="34" charset="0"/>
              </a:rPr>
              <a:t>Phúc</a:t>
            </a:r>
            <a:r>
              <a:rPr lang="en-US" sz="2800" b="1" i="0" dirty="0">
                <a:solidFill>
                  <a:srgbClr val="00B0F0"/>
                </a:solidFill>
                <a:effectLst/>
                <a:latin typeface="Arial" panose="020B0604020202020204" pitchFamily="34" charset="0"/>
              </a:rPr>
              <a:t> </a:t>
            </a:r>
            <a:r>
              <a:rPr lang="en-US" sz="2800" b="1" i="0" dirty="0" err="1">
                <a:solidFill>
                  <a:srgbClr val="00B0F0"/>
                </a:solidFill>
                <a:effectLst/>
                <a:latin typeface="Arial" panose="020B0604020202020204" pitchFamily="34" charset="0"/>
              </a:rPr>
              <a:t>Âm</a:t>
            </a:r>
            <a:r>
              <a:rPr lang="en-US" sz="2800" b="1" i="0" dirty="0">
                <a:solidFill>
                  <a:srgbClr val="00B0F0"/>
                </a:solidFill>
                <a:effectLst/>
                <a:latin typeface="Arial" panose="020B0604020202020204" pitchFamily="34" charset="0"/>
              </a:rPr>
              <a:t>: Lc 12, 49-53</a:t>
            </a:r>
            <a:endParaRPr lang="en-US" sz="2800" b="1" dirty="0">
              <a:solidFill>
                <a:srgbClr val="00B0F0"/>
              </a:solidFill>
            </a:endParaRPr>
          </a:p>
        </p:txBody>
      </p:sp>
    </p:spTree>
    <p:extLst>
      <p:ext uri="{BB962C8B-B14F-4D97-AF65-F5344CB8AC3E}">
        <p14:creationId xmlns:p14="http://schemas.microsoft.com/office/powerpoint/2010/main" val="387836359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1047750"/>
            <a:ext cx="8382000" cy="3619499"/>
          </a:xfrm>
        </p:spPr>
        <p:txBody>
          <a:bodyPr>
            <a:normAutofit fontScale="90000"/>
          </a:bodyPr>
          <a:lstStyle/>
          <a:p>
            <a:pPr algn="just"/>
            <a:r>
              <a:rPr lang="vi-VN" b="1" i="0" dirty="0">
                <a:solidFill>
                  <a:schemeClr val="bg1"/>
                </a:solidFill>
                <a:effectLst/>
                <a:latin typeface="Arial" panose="020B0604020202020204" pitchFamily="34" charset="0"/>
              </a:rPr>
              <a:t>Kìa Chúa để mắt coi những kẻ kính sợ Người, và nhìn xem những ai cậy trông ân sủng của Người, để cứu gỡ họ khỏi tay thần chết, và nuôi dưỡng họ trong cảnh cơ hàn.</a:t>
            </a:r>
            <a:endParaRPr lang="vi-VN"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8C745E0C-A35F-4DDD-A95C-64550B5F1418}"/>
              </a:ext>
            </a:extLst>
          </p:cNvPr>
          <p:cNvSpPr txBox="1"/>
          <p:nvPr/>
        </p:nvSpPr>
        <p:spPr>
          <a:xfrm>
            <a:off x="2667000" y="133350"/>
            <a:ext cx="44958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hiệp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1685</TotalTime>
  <Words>227</Words>
  <Application>Microsoft Office PowerPoint</Application>
  <PresentationFormat>On-screen Show (16:9)</PresentationFormat>
  <Paragraphs>23</Paragraphs>
  <Slides>10</Slides>
  <Notes>7</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10</vt:i4>
      </vt:variant>
    </vt:vector>
  </HeadingPairs>
  <TitlesOfParts>
    <vt:vector size="19" baseType="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Lạy Chúa, tôi kêu van Ngài, bởi Ngài nhậm lời tôi, xin ghé tai về bên tôi, xin nghe rõ tiếng tôi. Lạy Chúa, xin gìn giữ tôi như con ngươi mắt Chúa, xin che chở tôi trong bóng cánh của Ngài.</vt:lpstr>
      <vt:lpstr>PowerPoint Presentation</vt:lpstr>
      <vt:lpstr>Ðáp:   Phúc thay người đặt niềm tin cậy vào Chúa</vt:lpstr>
      <vt:lpstr>Alleluia, alleluia! – Chúc tụng Ðức Vua, Ðấng nhân danh Chúa mà đến; bình an trên trời và vinh quang trên các tầng trời. – Alleluia.</vt:lpstr>
      <vt:lpstr>PowerPoint Presentation</vt:lpstr>
      <vt:lpstr>PowerPoint Presentation</vt:lpstr>
      <vt:lpstr>Kìa Chúa để mắt coi những kẻ kính sợ Người, và nhìn xem những ai cậy trông ân sủng của Người, để cứu gỡ họ khỏi tay thần chết, và nuôi dưỡng họ trong cảnh cơ hàn.</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182</cp:revision>
  <dcterms:created xsi:type="dcterms:W3CDTF">2021-12-05T01:20:54Z</dcterms:created>
  <dcterms:modified xsi:type="dcterms:W3CDTF">2025-10-15T03:11:15Z</dcterms:modified>
</cp:coreProperties>
</file>