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5" r:id="rId11"/>
    <p:sldId id="1046" r:id="rId12"/>
    <p:sldId id="346" r:id="rId13"/>
    <p:sldId id="445" r:id="rId14"/>
    <p:sldId id="1116"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10/15/2025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251369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4008686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05925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10/15/2025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10/15/2025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C1304AB1-7604-4522-A94D-456C0B03E6B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132" y="0"/>
            <a:ext cx="9141041" cy="5143500"/>
          </a:xfrm>
        </p:spPr>
      </p:pic>
      <p:sp>
        <p:nvSpPr>
          <p:cNvPr id="10" name="TextBox 9">
            <a:extLst>
              <a:ext uri="{FF2B5EF4-FFF2-40B4-BE49-F238E27FC236}">
                <a16:creationId xmlns:a16="http://schemas.microsoft.com/office/drawing/2014/main" id="{E96EEF1B-E659-4EB8-96F7-3FDC775D868C}"/>
              </a:ext>
            </a:extLst>
          </p:cNvPr>
          <p:cNvSpPr txBox="1"/>
          <p:nvPr/>
        </p:nvSpPr>
        <p:spPr>
          <a:xfrm>
            <a:off x="1219200" y="3595369"/>
            <a:ext cx="6934200" cy="523220"/>
          </a:xfrm>
          <a:prstGeom prst="rect">
            <a:avLst/>
          </a:prstGeom>
          <a:noFill/>
        </p:spPr>
        <p:txBody>
          <a:bodyPr wrap="square">
            <a:spAutoFit/>
          </a:bodyPr>
          <a:lstStyle/>
          <a:p>
            <a:r>
              <a:rPr lang="en-US" sz="2800" b="1" i="0" dirty="0">
                <a:solidFill>
                  <a:srgbClr val="00B0F0"/>
                </a:solidFill>
                <a:effectLst/>
                <a:latin typeface="Arial" panose="020B0604020202020204" pitchFamily="34" charset="0"/>
              </a:rPr>
              <a:t>THỨ NĂM TUẦN XXIX THƯỜNG NIÊN C</a:t>
            </a:r>
            <a:endParaRPr lang="en-US" sz="2800" b="1" dirty="0">
              <a:solidFill>
                <a:srgbClr val="00B0F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C1304AB1-7604-4522-A94D-456C0B03E6B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132" y="0"/>
            <a:ext cx="9141041" cy="5143500"/>
          </a:xfrm>
        </p:spPr>
      </p:pic>
      <p:sp>
        <p:nvSpPr>
          <p:cNvPr id="10" name="TextBox 9">
            <a:extLst>
              <a:ext uri="{FF2B5EF4-FFF2-40B4-BE49-F238E27FC236}">
                <a16:creationId xmlns:a16="http://schemas.microsoft.com/office/drawing/2014/main" id="{E96EEF1B-E659-4EB8-96F7-3FDC775D868C}"/>
              </a:ext>
            </a:extLst>
          </p:cNvPr>
          <p:cNvSpPr txBox="1"/>
          <p:nvPr/>
        </p:nvSpPr>
        <p:spPr>
          <a:xfrm>
            <a:off x="1219200" y="3595369"/>
            <a:ext cx="6934200" cy="523220"/>
          </a:xfrm>
          <a:prstGeom prst="rect">
            <a:avLst/>
          </a:prstGeom>
          <a:noFill/>
        </p:spPr>
        <p:txBody>
          <a:bodyPr wrap="square">
            <a:spAutoFit/>
          </a:bodyPr>
          <a:lstStyle/>
          <a:p>
            <a:r>
              <a:rPr lang="en-US" sz="2800" b="1" i="0" dirty="0">
                <a:solidFill>
                  <a:srgbClr val="00B0F0"/>
                </a:solidFill>
                <a:effectLst/>
                <a:latin typeface="Arial" panose="020B0604020202020204" pitchFamily="34" charset="0"/>
              </a:rPr>
              <a:t>THỨ NĂM TUẦN XXIX THƯỜNG NIÊN C</a:t>
            </a:r>
            <a:endParaRPr lang="en-US" sz="2800" b="1" dirty="0">
              <a:solidFill>
                <a:srgbClr val="00B0F0"/>
              </a:solidFill>
            </a:endParaRPr>
          </a:p>
        </p:txBody>
      </p:sp>
    </p:spTree>
    <p:extLst>
      <p:ext uri="{BB962C8B-B14F-4D97-AF65-F5344CB8AC3E}">
        <p14:creationId xmlns:p14="http://schemas.microsoft.com/office/powerpoint/2010/main" val="698800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76200" y="146760"/>
            <a:ext cx="8991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en-US" sz="3600" b="0" i="0" dirty="0">
                <a:solidFill>
                  <a:srgbClr val="333333"/>
                </a:solidFill>
                <a:effectLst/>
                <a:latin typeface="Arial" panose="020B0604020202020204" pitchFamily="34" charset="0"/>
              </a:rPr>
              <a:t>  </a:t>
            </a:r>
            <a:r>
              <a:rPr lang="en-US" sz="3600" b="0" i="0" dirty="0">
                <a:solidFill>
                  <a:schemeClr val="bg1"/>
                </a:solidFill>
                <a:effectLst/>
                <a:latin typeface="Arial" panose="020B0604020202020204" pitchFamily="34" charset="0"/>
              </a:rPr>
              <a:t>Rm 6, 19-23</a:t>
            </a:r>
            <a:endParaRPr lang="en-US" sz="36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9996" y="3028950"/>
            <a:ext cx="4542346" cy="2562469"/>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40689" y="854646"/>
            <a:ext cx="8854834" cy="1323439"/>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“Giờ đây anh em được thoát khỏi sự tội, được phục vụ Thiên Chúa”.</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96077" y="2114550"/>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81150"/>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Phúc thay người đặt niềm tin cậy vào Chúa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da-DK" sz="3600" b="0" i="0" dirty="0">
                <a:solidFill>
                  <a:schemeClr val="bg1"/>
                </a:solidFill>
                <a:effectLst/>
                <a:latin typeface="Arial" panose="020B0604020202020204" pitchFamily="34" charset="0"/>
              </a:rPr>
              <a:t>Tv 1, 1-2. 3. 4 và 6</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563493"/>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tụng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Ðức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Vua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Ðấng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nhân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danh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bình</a:t>
            </a:r>
            <a:r>
              <a:rPr lang="en-US" b="1" i="0" dirty="0">
                <a:solidFill>
                  <a:schemeClr val="bg1"/>
                </a:solidFill>
                <a:effectLst/>
                <a:latin typeface="Arial" panose="020B0604020202020204" pitchFamily="34" charset="0"/>
              </a:rPr>
              <a:t> an </a:t>
            </a:r>
            <a:r>
              <a:rPr lang="en-US" b="1" i="0" dirty="0" err="1">
                <a:solidFill>
                  <a:schemeClr val="bg1"/>
                </a:solidFill>
                <a:effectLst/>
                <a:latin typeface="Arial" panose="020B0604020202020204" pitchFamily="34" charset="0"/>
              </a:rPr>
              <a:t>trên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vinh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quang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trên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các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tầng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trời</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524000" y="331857"/>
            <a:ext cx="62484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Lc 19, 38</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5" name="Picture 14">
            <a:extLst>
              <a:ext uri="{FF2B5EF4-FFF2-40B4-BE49-F238E27FC236}">
                <a16:creationId xmlns:a16="http://schemas.microsoft.com/office/drawing/2014/main" id="{B5BD8109-1C64-4AF2-A746-5ED5036B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80543" cy="1080543"/>
          </a:xfrm>
          <a:prstGeom prst="rect">
            <a:avLst/>
          </a:prstGeom>
        </p:spPr>
      </p:pic>
      <p:pic>
        <p:nvPicPr>
          <p:cNvPr id="6" name="Content Placeholder 5">
            <a:extLst>
              <a:ext uri="{FF2B5EF4-FFF2-40B4-BE49-F238E27FC236}">
                <a16:creationId xmlns:a16="http://schemas.microsoft.com/office/drawing/2014/main" id="{C1304AB1-7604-4522-A94D-456C0B03E6B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20160"/>
            <a:ext cx="9141041" cy="5143500"/>
          </a:xfrm>
        </p:spPr>
      </p:pic>
      <p:sp>
        <p:nvSpPr>
          <p:cNvPr id="10" name="TextBox 9">
            <a:extLst>
              <a:ext uri="{FF2B5EF4-FFF2-40B4-BE49-F238E27FC236}">
                <a16:creationId xmlns:a16="http://schemas.microsoft.com/office/drawing/2014/main" id="{E96EEF1B-E659-4EB8-96F7-3FDC775D868C}"/>
              </a:ext>
            </a:extLst>
          </p:cNvPr>
          <p:cNvSpPr txBox="1"/>
          <p:nvPr/>
        </p:nvSpPr>
        <p:spPr>
          <a:xfrm>
            <a:off x="3733800" y="3562350"/>
            <a:ext cx="4267200" cy="523220"/>
          </a:xfrm>
          <a:prstGeom prst="rect">
            <a:avLst/>
          </a:prstGeom>
          <a:noFill/>
        </p:spPr>
        <p:txBody>
          <a:bodyPr wrap="square">
            <a:spAutoFit/>
          </a:bodyPr>
          <a:lstStyle/>
          <a:p>
            <a:r>
              <a:rPr lang="en-US" sz="2800" b="1" i="0" dirty="0" err="1">
                <a:solidFill>
                  <a:srgbClr val="00B0F0"/>
                </a:solidFill>
                <a:effectLst/>
                <a:latin typeface="Arial" panose="020B0604020202020204" pitchFamily="34" charset="0"/>
              </a:rPr>
              <a:t>Phúc</a:t>
            </a:r>
            <a:r>
              <a:rPr lang="en-US" sz="2800" b="1" i="0" dirty="0">
                <a:solidFill>
                  <a:srgbClr val="00B0F0"/>
                </a:solidFill>
                <a:effectLst/>
                <a:latin typeface="Arial" panose="020B0604020202020204" pitchFamily="34" charset="0"/>
              </a:rPr>
              <a:t> </a:t>
            </a:r>
            <a:r>
              <a:rPr lang="en-US" sz="2800" b="1" i="0" dirty="0" err="1">
                <a:solidFill>
                  <a:srgbClr val="00B0F0"/>
                </a:solidFill>
                <a:effectLst/>
                <a:latin typeface="Arial" panose="020B0604020202020204" pitchFamily="34" charset="0"/>
              </a:rPr>
              <a:t>Âm</a:t>
            </a:r>
            <a:r>
              <a:rPr lang="en-US" sz="2800" b="1" i="0" dirty="0">
                <a:solidFill>
                  <a:srgbClr val="00B0F0"/>
                </a:solidFill>
                <a:effectLst/>
                <a:latin typeface="Arial" panose="020B0604020202020204" pitchFamily="34" charset="0"/>
              </a:rPr>
              <a:t>: Lc 12, 49-53</a:t>
            </a:r>
            <a:endParaRPr lang="en-US" sz="2800" b="1" dirty="0">
              <a:solidFill>
                <a:srgbClr val="00B0F0"/>
              </a:solidFill>
            </a:endParaRPr>
          </a:p>
        </p:txBody>
      </p:sp>
    </p:spTree>
    <p:extLst>
      <p:ext uri="{BB962C8B-B14F-4D97-AF65-F5344CB8AC3E}">
        <p14:creationId xmlns:p14="http://schemas.microsoft.com/office/powerpoint/2010/main" val="38783635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1685</TotalTime>
  <Words>227</Words>
  <Application>Microsoft Office PowerPoint</Application>
  <PresentationFormat>On-screen Show (16:9)</PresentationFormat>
  <Paragraphs>23</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vt:lpstr>
      <vt:lpstr>PowerPoint Presentation</vt:lpstr>
      <vt:lpstr>Ðáp:   Phúc thay người đặt niềm tin cậy vào Chúa</vt:lpstr>
      <vt:lpstr>Alleluia, alleluia! – Chúc tụng Ðức Vua, Ðấng nhân danh Chúa mà đến; bình an trên trời và vinh quang trên các tầng trời.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182</cp:revision>
  <dcterms:created xsi:type="dcterms:W3CDTF">2021-12-05T01:20:54Z</dcterms:created>
  <dcterms:modified xsi:type="dcterms:W3CDTF">2025-10-15T03:11:15Z</dcterms:modified>
</cp:coreProperties>
</file>