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716" r:id="rId2"/>
    <p:sldMasterId id="2147483760" r:id="rId3"/>
    <p:sldMasterId id="2147483796" r:id="rId4"/>
    <p:sldMasterId id="2147483856" r:id="rId5"/>
  </p:sldMasterIdLst>
  <p:notesMasterIdLst>
    <p:notesMasterId r:id="rId16"/>
  </p:notesMasterIdLst>
  <p:sldIdLst>
    <p:sldId id="1100" r:id="rId6"/>
    <p:sldId id="316" r:id="rId7"/>
    <p:sldId id="1029" r:id="rId8"/>
    <p:sldId id="1056" r:id="rId9"/>
    <p:sldId id="426" r:id="rId10"/>
    <p:sldId id="1115" r:id="rId11"/>
    <p:sldId id="1046" r:id="rId12"/>
    <p:sldId id="346" r:id="rId13"/>
    <p:sldId id="445" r:id="rId14"/>
    <p:sldId id="1116" r:id="rId15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42D"/>
    <a:srgbClr val="009A46"/>
    <a:srgbClr val="003399"/>
    <a:srgbClr val="0033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87" autoAdjust="0"/>
    <p:restoredTop sz="86370" autoAdjust="0"/>
  </p:normalViewPr>
  <p:slideViewPr>
    <p:cSldViewPr>
      <p:cViewPr varScale="1">
        <p:scale>
          <a:sx n="72" d="100"/>
          <a:sy n="72" d="100"/>
        </p:scale>
        <p:origin x="348" y="52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17155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10.xml"/><Relationship Id="rId10" Type="http://schemas.openxmlformats.org/officeDocument/2006/relationships/slide" Target="slides/slide5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slide" Target="slides/slide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1EFC896-DBEB-4B2F-A345-24C1E6867C7E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55DAA1B-6C37-4EC5-BBC8-F5F527005C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81614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55DAA1B-6C37-4EC5-BBC8-F5F527005C0A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0629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51D5CD-5F53-4A0D-AF6F-7E1CBFB32525}" type="slidenum">
              <a:rPr lang="en-US" smtClean="0">
                <a:solidFill>
                  <a:prstClr val="black"/>
                </a:solidFill>
              </a:rPr>
              <a:pPr/>
              <a:t>2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112490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55DAA1B-6C37-4EC5-BBC8-F5F527005C0A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343811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51D5CD-5F53-4A0D-AF6F-7E1CBFB32525}" type="slidenum">
              <a:rPr lang="en-US" smtClean="0">
                <a:solidFill>
                  <a:prstClr val="black"/>
                </a:solidFill>
              </a:rPr>
              <a:pPr/>
              <a:t>7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112490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51D5CD-5F53-4A0D-AF6F-7E1CBFB32525}" type="slidenum">
              <a:rPr lang="en-US" smtClean="0">
                <a:solidFill>
                  <a:prstClr val="black"/>
                </a:solidFill>
              </a:rPr>
              <a:pPr/>
              <a:t>8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112490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55DAA1B-6C37-4EC5-BBC8-F5F527005C0A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75152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41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98486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46362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57881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41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0917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853137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08782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79847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3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3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7823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16970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76969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19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810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19" y="1076328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814068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22094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25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82291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275400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57120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41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21411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0523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89040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82701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3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3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81858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13936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02781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27006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19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810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19" y="1076328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23540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25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519560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53610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335187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41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8253788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80113135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25605456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7845863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3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3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8343228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56450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30563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2252989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19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810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19" y="1076328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6381948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25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8944986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2313145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53182271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41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7557406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7071940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9475951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3847493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3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3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12737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3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3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85120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7230754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7611273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19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810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19" y="1076328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6930847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25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477219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7569599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89741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58956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66158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19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810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19" y="1076328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93209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25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59666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39A25E-7F15-44F1-94F4-2A12B1BB4C41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29420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18543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18" r:id="rId2"/>
    <p:sldLayoutId id="2147483719" r:id="rId3"/>
    <p:sldLayoutId id="2147483720" r:id="rId4"/>
    <p:sldLayoutId id="2147483721" r:id="rId5"/>
    <p:sldLayoutId id="2147483722" r:id="rId6"/>
    <p:sldLayoutId id="2147483723" r:id="rId7"/>
    <p:sldLayoutId id="2147483724" r:id="rId8"/>
    <p:sldLayoutId id="2147483725" r:id="rId9"/>
    <p:sldLayoutId id="2147483726" r:id="rId10"/>
    <p:sldLayoutId id="2147483727" r:id="rId11"/>
  </p:sldLayoutIdLst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61706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1" r:id="rId1"/>
    <p:sldLayoutId id="2147483762" r:id="rId2"/>
    <p:sldLayoutId id="2147483763" r:id="rId3"/>
    <p:sldLayoutId id="2147483764" r:id="rId4"/>
    <p:sldLayoutId id="2147483765" r:id="rId5"/>
    <p:sldLayoutId id="2147483766" r:id="rId6"/>
    <p:sldLayoutId id="2147483767" r:id="rId7"/>
    <p:sldLayoutId id="2147483768" r:id="rId8"/>
    <p:sldLayoutId id="2147483769" r:id="rId9"/>
    <p:sldLayoutId id="2147483770" r:id="rId10"/>
    <p:sldLayoutId id="2147483771" r:id="rId11"/>
  </p:sldLayoutIdLst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30558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7" r:id="rId1"/>
    <p:sldLayoutId id="2147483798" r:id="rId2"/>
    <p:sldLayoutId id="2147483799" r:id="rId3"/>
    <p:sldLayoutId id="2147483800" r:id="rId4"/>
    <p:sldLayoutId id="2147483801" r:id="rId5"/>
    <p:sldLayoutId id="2147483802" r:id="rId6"/>
    <p:sldLayoutId id="2147483803" r:id="rId7"/>
    <p:sldLayoutId id="2147483804" r:id="rId8"/>
    <p:sldLayoutId id="2147483805" r:id="rId9"/>
    <p:sldLayoutId id="2147483806" r:id="rId10"/>
    <p:sldLayoutId id="214748380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35000">
              <a:srgbClr val="003300">
                <a:lumMod val="84000"/>
                <a:lumOff val="16000"/>
              </a:srgbClr>
            </a:gs>
            <a:gs pos="8000">
              <a:srgbClr val="9CB86E"/>
            </a:gs>
            <a:gs pos="62000">
              <a:srgbClr val="156B13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65618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7" r:id="rId1"/>
    <p:sldLayoutId id="2147483858" r:id="rId2"/>
    <p:sldLayoutId id="2147483859" r:id="rId3"/>
    <p:sldLayoutId id="2147483860" r:id="rId4"/>
    <p:sldLayoutId id="2147483861" r:id="rId5"/>
    <p:sldLayoutId id="2147483862" r:id="rId6"/>
    <p:sldLayoutId id="2147483863" r:id="rId7"/>
    <p:sldLayoutId id="2147483864" r:id="rId8"/>
    <p:sldLayoutId id="2147483865" r:id="rId9"/>
    <p:sldLayoutId id="2147483866" r:id="rId10"/>
    <p:sldLayoutId id="214748386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4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3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5.xml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jp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F52EA4-B009-4116-98E7-6C3B19C7F3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id="{3259D536-28FA-4A20-A861-104F159AB33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699" y="0"/>
            <a:ext cx="9171397" cy="5166989"/>
          </a:xfr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AD647FEB-E111-4979-85B8-697045810DEB}"/>
              </a:ext>
            </a:extLst>
          </p:cNvPr>
          <p:cNvSpPr txBox="1"/>
          <p:nvPr/>
        </p:nvSpPr>
        <p:spPr>
          <a:xfrm>
            <a:off x="1828800" y="3333750"/>
            <a:ext cx="70104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THỨ </a:t>
            </a:r>
            <a:r>
              <a:rPr lang="en-US" sz="2800" b="1" dirty="0">
                <a:solidFill>
                  <a:srgbClr val="FFFF00"/>
                </a:solidFill>
                <a:latin typeface="Arial" panose="020B0604020202020204" pitchFamily="34" charset="0"/>
              </a:rPr>
              <a:t>NĂM </a:t>
            </a:r>
            <a:r>
              <a:rPr lang="en-US" sz="28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TUẦN XXX THƯỜNG NIÊN C</a:t>
            </a:r>
            <a:endParaRPr lang="en-US" sz="2800" b="1" dirty="0">
              <a:solidFill>
                <a:srgbClr val="FFFF00"/>
              </a:solidFill>
            </a:endParaRP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D7075750-CCF0-4B54-82AC-0AD885A8EDA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" y="178603"/>
            <a:ext cx="1143000" cy="1143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36852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F52EA4-B009-4116-98E7-6C3B19C7F3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id="{3259D536-28FA-4A20-A861-104F159AB33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699" y="0"/>
            <a:ext cx="9171397" cy="5166989"/>
          </a:xfr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AD647FEB-E111-4979-85B8-697045810DEB}"/>
              </a:ext>
            </a:extLst>
          </p:cNvPr>
          <p:cNvSpPr txBox="1"/>
          <p:nvPr/>
        </p:nvSpPr>
        <p:spPr>
          <a:xfrm>
            <a:off x="1828800" y="3333750"/>
            <a:ext cx="70104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THỨ </a:t>
            </a:r>
            <a:r>
              <a:rPr lang="en-US" sz="2800" b="1" dirty="0">
                <a:solidFill>
                  <a:srgbClr val="FFFF00"/>
                </a:solidFill>
                <a:latin typeface="Arial" panose="020B0604020202020204" pitchFamily="34" charset="0"/>
              </a:rPr>
              <a:t>NĂM </a:t>
            </a:r>
            <a:r>
              <a:rPr lang="en-US" sz="28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TUẦN XXX THƯỜNG NIÊN C</a:t>
            </a:r>
            <a:endParaRPr lang="en-US" sz="2800" b="1" dirty="0">
              <a:solidFill>
                <a:srgbClr val="FFFF00"/>
              </a:solidFill>
            </a:endParaRP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D7075750-CCF0-4B54-82AC-0AD885A8EDA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" y="178603"/>
            <a:ext cx="1143000" cy="1143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96147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1450" y="1123950"/>
            <a:ext cx="8801100" cy="3276599"/>
          </a:xfrm>
        </p:spPr>
        <p:txBody>
          <a:bodyPr>
            <a:noAutofit/>
          </a:bodyPr>
          <a:lstStyle/>
          <a:p>
            <a:pPr algn="just"/>
            <a:r>
              <a:rPr lang="vi-VN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Tâm hồn những ai tìm Chúa, hãy mừng vui. Hãy coi trọng Chúa và quyền năng của Người, hãy luôn luôn tìm kiếm thiên nhan Chúa.</a:t>
            </a:r>
            <a:endParaRPr lang="vi-VN" b="1" i="0" dirty="0">
              <a:solidFill>
                <a:schemeClr val="bg1"/>
              </a:solidFill>
              <a:effectLst/>
              <a:latin typeface="Helvetica Neue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2B86BB9-B6F7-4999-BCC7-DB0AD72AC438}"/>
              </a:ext>
            </a:extLst>
          </p:cNvPr>
          <p:cNvSpPr txBox="1"/>
          <p:nvPr/>
        </p:nvSpPr>
        <p:spPr>
          <a:xfrm>
            <a:off x="2286000" y="277602"/>
            <a:ext cx="457200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vi-VN" sz="48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Ca nhập lễ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14126717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46878C9-76C9-FA44-2D27-3E14DE32C1B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44CF4DF7-EE09-482B-8183-69B101CCE8B0}"/>
              </a:ext>
            </a:extLst>
          </p:cNvPr>
          <p:cNvSpPr txBox="1"/>
          <p:nvPr/>
        </p:nvSpPr>
        <p:spPr>
          <a:xfrm>
            <a:off x="-228600" y="146760"/>
            <a:ext cx="845820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4000" b="1" dirty="0" err="1">
                <a:solidFill>
                  <a:srgbClr val="FFFF00"/>
                </a:solidFill>
                <a:latin typeface="Arial" panose="020B0604020202020204" pitchFamily="34" charset="0"/>
              </a:rPr>
              <a:t>Bài</a:t>
            </a:r>
            <a:r>
              <a:rPr lang="en-US" sz="4000" b="1" dirty="0">
                <a:solidFill>
                  <a:srgbClr val="FFFF00"/>
                </a:solidFill>
                <a:latin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rgbClr val="FFFF00"/>
                </a:solidFill>
                <a:latin typeface="Arial" panose="020B0604020202020204" pitchFamily="34" charset="0"/>
              </a:rPr>
              <a:t>Đọc</a:t>
            </a:r>
            <a:r>
              <a:rPr lang="en-US" sz="4000" b="1" dirty="0">
                <a:solidFill>
                  <a:srgbClr val="FFFF00"/>
                </a:solidFill>
                <a:latin typeface="Arial" panose="020B0604020202020204" pitchFamily="34" charset="0"/>
              </a:rPr>
              <a:t> 1: </a:t>
            </a:r>
            <a:r>
              <a:rPr lang="en-US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 Rm 8, 31b-39</a:t>
            </a:r>
            <a:endParaRPr lang="en-US" sz="4000" dirty="0">
              <a:solidFill>
                <a:schemeClr val="bg1"/>
              </a:solidFill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F2410B25-C385-43E7-958B-03F48D6A641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86400" y="3991857"/>
            <a:ext cx="2743200" cy="1547518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4E615AF0-4117-408C-B7B7-2083B2CCA744}"/>
              </a:ext>
            </a:extLst>
          </p:cNvPr>
          <p:cNvSpPr txBox="1"/>
          <p:nvPr/>
        </p:nvSpPr>
        <p:spPr>
          <a:xfrm>
            <a:off x="136766" y="730985"/>
            <a:ext cx="8854834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sz="40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“</a:t>
            </a:r>
            <a:r>
              <a:rPr lang="en-US" sz="4000" b="1" i="1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Không</a:t>
            </a:r>
            <a:r>
              <a:rPr lang="en-US" sz="40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000" b="1" i="1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một</a:t>
            </a:r>
            <a:r>
              <a:rPr lang="en-US" sz="40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000" b="1" i="1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tạo</a:t>
            </a:r>
            <a:r>
              <a:rPr lang="en-US" sz="40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000" b="1" i="1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vật</a:t>
            </a:r>
            <a:r>
              <a:rPr lang="en-US" sz="40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000" b="1" i="1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nào</a:t>
            </a:r>
            <a:r>
              <a:rPr lang="en-US" sz="40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000" b="1" i="1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có</a:t>
            </a:r>
            <a:r>
              <a:rPr lang="en-US" sz="40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000" b="1" i="1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thể</a:t>
            </a:r>
            <a:r>
              <a:rPr lang="en-US" sz="40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000" b="1" i="1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tách</a:t>
            </a:r>
            <a:r>
              <a:rPr lang="en-US" sz="40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000" b="1" i="1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biệt</a:t>
            </a:r>
            <a:r>
              <a:rPr lang="en-US" sz="40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000" b="1" i="1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chúng</a:t>
            </a:r>
            <a:r>
              <a:rPr lang="en-US" sz="40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ta </a:t>
            </a:r>
            <a:r>
              <a:rPr lang="en-US" sz="4000" b="1" i="1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khỏi</a:t>
            </a:r>
            <a:r>
              <a:rPr lang="en-US" sz="40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000" b="1" i="1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lòng</a:t>
            </a:r>
            <a:r>
              <a:rPr lang="en-US" sz="40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000" b="1" i="1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yêu</a:t>
            </a:r>
            <a:r>
              <a:rPr lang="en-US" sz="40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000" b="1" i="1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mến</a:t>
            </a:r>
            <a:r>
              <a:rPr lang="en-US" sz="40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000" b="1" i="1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của</a:t>
            </a:r>
            <a:r>
              <a:rPr lang="en-US" sz="40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000" b="1" i="1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Thiên</a:t>
            </a:r>
            <a:r>
              <a:rPr lang="en-US" sz="40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000" b="1" i="1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Chúa</a:t>
            </a:r>
            <a:r>
              <a:rPr lang="en-US" sz="40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000" b="1" i="1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trong</a:t>
            </a:r>
            <a:r>
              <a:rPr lang="en-US" sz="40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000" b="1" i="1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Ðức</a:t>
            </a:r>
            <a:r>
              <a:rPr lang="en-US" sz="40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000" b="1" i="1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Kitô</a:t>
            </a:r>
            <a:r>
              <a:rPr lang="en-US" sz="40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US" sz="4000" b="1" i="1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Chúa</a:t>
            </a:r>
            <a:r>
              <a:rPr lang="en-US" sz="40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000" b="1" i="1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chúng</a:t>
            </a:r>
            <a:r>
              <a:rPr lang="en-US" sz="40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ta”.</a:t>
            </a:r>
            <a:endParaRPr lang="vi-VN" sz="4000" b="1" i="0" dirty="0">
              <a:solidFill>
                <a:schemeClr val="bg1"/>
              </a:solidFill>
              <a:effectLst/>
              <a:latin typeface="Helvetica Neue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5C9E6B1C-B8EA-4103-A465-CCD23111C888}"/>
              </a:ext>
            </a:extLst>
          </p:cNvPr>
          <p:cNvSpPr txBox="1"/>
          <p:nvPr/>
        </p:nvSpPr>
        <p:spPr>
          <a:xfrm>
            <a:off x="152400" y="3208035"/>
            <a:ext cx="9007234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vi-VN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Trích thư Thánh Phaolô Tông đồ gửi tín hữu </a:t>
            </a:r>
            <a:r>
              <a:rPr lang="en-US" sz="4000" b="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Rôma</a:t>
            </a:r>
            <a:r>
              <a:rPr lang="en-US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.</a:t>
            </a:r>
            <a:endParaRPr lang="en-US" sz="3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205278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1770281"/>
            <a:ext cx="8534400" cy="2438400"/>
          </a:xfrm>
        </p:spPr>
        <p:txBody>
          <a:bodyPr>
            <a:normAutofit/>
          </a:bodyPr>
          <a:lstStyle/>
          <a:p>
            <a:pPr algn="just"/>
            <a:r>
              <a:rPr lang="en-US" sz="49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Ðáp</a:t>
            </a:r>
            <a:r>
              <a:rPr lang="en-US" sz="49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: </a:t>
            </a:r>
            <a:r>
              <a:rPr lang="vi-VN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Lạy Chúa, xin cứu sống con theo lượng từ bi của Chúa (c. 26b).</a:t>
            </a:r>
            <a:endParaRPr lang="en-US" b="1" dirty="0">
              <a:solidFill>
                <a:schemeClr val="bg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7B1B11A-6F83-4AF2-A82F-8A90599E79EB}"/>
              </a:ext>
            </a:extLst>
          </p:cNvPr>
          <p:cNvSpPr txBox="1"/>
          <p:nvPr/>
        </p:nvSpPr>
        <p:spPr>
          <a:xfrm>
            <a:off x="3124200" y="285750"/>
            <a:ext cx="27432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Đáp</a:t>
            </a:r>
            <a:r>
              <a:rPr lang="en-US" sz="44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Ca: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22101A7-7A50-4267-B637-FFC602B63662}"/>
              </a:ext>
            </a:extLst>
          </p:cNvPr>
          <p:cNvSpPr txBox="1"/>
          <p:nvPr/>
        </p:nvSpPr>
        <p:spPr>
          <a:xfrm>
            <a:off x="1371600" y="1123950"/>
            <a:ext cx="6400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 Tv 108, 21-22. 26-27. 30-31</a:t>
            </a:r>
            <a:endParaRPr lang="en-US" sz="3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04785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19100" y="666750"/>
            <a:ext cx="8305800" cy="4229100"/>
          </a:xfrm>
        </p:spPr>
        <p:txBody>
          <a:bodyPr>
            <a:noAutofit/>
          </a:bodyPr>
          <a:lstStyle/>
          <a:p>
            <a:pPr algn="just"/>
            <a:r>
              <a:rPr lang="en-US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Alleluia, alleluia! </a:t>
            </a:r>
            <a:r>
              <a:rPr lang="vi-VN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– Cha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của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Ðức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Giêsu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Kitô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Chúa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chúng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ta,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đã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soi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lòng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trí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để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chúng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ta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biết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thế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nào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là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sự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cậy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trông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Chúa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kêu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gọi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chúng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ta. –</a:t>
            </a:r>
            <a:r>
              <a:rPr lang="en-US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Alleluia.</a:t>
            </a:r>
            <a:endParaRPr lang="en-US" b="1" u="sng" dirty="0">
              <a:solidFill>
                <a:srgbClr val="FFFF00"/>
              </a:solidFill>
              <a:effectLst/>
              <a:latin typeface="+mj-lt"/>
              <a:cs typeface="Times New Roman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83879CB-1706-4F56-B414-73544B8CA3BA}"/>
              </a:ext>
            </a:extLst>
          </p:cNvPr>
          <p:cNvSpPr txBox="1"/>
          <p:nvPr/>
        </p:nvSpPr>
        <p:spPr>
          <a:xfrm>
            <a:off x="2286000" y="133350"/>
            <a:ext cx="563880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Alleluia: x. Ep 1, 17-18</a:t>
            </a:r>
            <a:endParaRPr lang="en-US" sz="4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54289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F52EA4-B009-4116-98E7-6C3B19C7F3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id="{3259D536-28FA-4A20-A861-104F159AB33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699" y="0"/>
            <a:ext cx="9171397" cy="5166989"/>
          </a:xfr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AD647FEB-E111-4979-85B8-697045810DEB}"/>
              </a:ext>
            </a:extLst>
          </p:cNvPr>
          <p:cNvSpPr txBox="1"/>
          <p:nvPr/>
        </p:nvSpPr>
        <p:spPr>
          <a:xfrm>
            <a:off x="3505200" y="3333750"/>
            <a:ext cx="52578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600" b="1" i="0" dirty="0" err="1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Phúc</a:t>
            </a:r>
            <a:r>
              <a:rPr lang="en-US" sz="36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3600" b="1" i="0" dirty="0" err="1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Âm</a:t>
            </a:r>
            <a:r>
              <a:rPr lang="en-US" sz="36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: Lc 13, 31-35</a:t>
            </a:r>
            <a:endParaRPr lang="en-US" sz="3600" b="1" dirty="0">
              <a:solidFill>
                <a:srgbClr val="FFFF00"/>
              </a:solidFill>
            </a:endParaRP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D7075750-CCF0-4B54-82AC-0AD885A8EDA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" y="178603"/>
            <a:ext cx="1143000" cy="1143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43307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19514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4800" y="1047750"/>
            <a:ext cx="8382000" cy="3619499"/>
          </a:xfrm>
        </p:spPr>
        <p:txBody>
          <a:bodyPr>
            <a:normAutofit/>
          </a:bodyPr>
          <a:lstStyle/>
          <a:p>
            <a:pPr algn="just"/>
            <a:r>
              <a:rPr lang="vi-VN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Xin cho chúng tôi được hân hoan mừng Chúa chiến thắng, và nhân danh Thiên Chúa, chúng tôi nâng cao ngọn cờ.</a:t>
            </a:r>
            <a:endParaRPr lang="vi-VN" b="1" dirty="0">
              <a:solidFill>
                <a:schemeClr val="bg1"/>
              </a:solidFill>
              <a:effectLst/>
              <a:latin typeface="+mj-lt"/>
              <a:cs typeface="Times New Roman" pitchFamily="18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C745E0C-A35F-4DDD-A95C-64550B5F1418}"/>
              </a:ext>
            </a:extLst>
          </p:cNvPr>
          <p:cNvSpPr txBox="1"/>
          <p:nvPr/>
        </p:nvSpPr>
        <p:spPr>
          <a:xfrm>
            <a:off x="2667000" y="361950"/>
            <a:ext cx="4495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Ca </a:t>
            </a:r>
            <a:r>
              <a:rPr lang="en-US" sz="4800" b="1" dirty="0" err="1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hiệp</a:t>
            </a:r>
            <a:r>
              <a:rPr lang="en-US" sz="4800" b="1" dirty="0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lễ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38798613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5143500"/>
          </a:xfrm>
        </p:spPr>
        <p:txBody>
          <a:bodyPr>
            <a:noAutofit/>
          </a:bodyPr>
          <a:lstStyle/>
          <a:p>
            <a:r>
              <a:rPr lang="en-US" sz="8000" b="1" dirty="0">
                <a:solidFill>
                  <a:srgbClr val="FFFF00"/>
                </a:solidFill>
                <a:effectLst/>
                <a:latin typeface="+mj-lt"/>
                <a:cs typeface="Times New Roman" pitchFamily="18" charset="0"/>
              </a:rPr>
              <a:t>Ca </a:t>
            </a:r>
            <a:r>
              <a:rPr lang="en-US" sz="8000" b="1" dirty="0" err="1">
                <a:solidFill>
                  <a:srgbClr val="FFFF00"/>
                </a:solidFill>
                <a:effectLst/>
                <a:latin typeface="+mj-lt"/>
                <a:cs typeface="Times New Roman" pitchFamily="18" charset="0"/>
              </a:rPr>
              <a:t>Kết</a:t>
            </a:r>
            <a:r>
              <a:rPr lang="en-US" sz="8000" b="1" dirty="0">
                <a:solidFill>
                  <a:srgbClr val="FFFF00"/>
                </a:solidFill>
                <a:effectLst/>
                <a:latin typeface="+mj-lt"/>
                <a:cs typeface="Times New Roman" pitchFamily="18" charset="0"/>
              </a:rPr>
              <a:t> </a:t>
            </a:r>
            <a:r>
              <a:rPr lang="en-US" sz="8000" b="1" dirty="0" err="1">
                <a:solidFill>
                  <a:srgbClr val="FFFF00"/>
                </a:solidFill>
                <a:effectLst/>
                <a:latin typeface="+mj-lt"/>
                <a:cs typeface="Times New Roman" pitchFamily="18" charset="0"/>
              </a:rPr>
              <a:t>Lễ</a:t>
            </a:r>
            <a:br>
              <a:rPr lang="en-US" sz="8000" b="0" dirty="0">
                <a:solidFill>
                  <a:srgbClr val="FFFF00"/>
                </a:solidFill>
                <a:effectLst/>
                <a:latin typeface="+mj-lt"/>
                <a:cs typeface="Times New Roman" pitchFamily="18" charset="0"/>
              </a:rPr>
            </a:br>
            <a:endParaRPr lang="vi-VN" sz="5400" b="0" dirty="0">
              <a:solidFill>
                <a:schemeClr val="bg1"/>
              </a:solidFill>
              <a:effectLst/>
              <a:latin typeface="+mj-lt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241549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1">
      <a:majorFont>
        <a:latin typeface="UTM American Sans"/>
        <a:ea typeface=""/>
        <a:cs typeface=""/>
      </a:majorFont>
      <a:minorFont>
        <a:latin typeface="UTM America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5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1">
      <a:majorFont>
        <a:latin typeface="UTM American Sans"/>
        <a:ea typeface=""/>
        <a:cs typeface=""/>
      </a:majorFont>
      <a:minorFont>
        <a:latin typeface="UTM America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6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1">
      <a:majorFont>
        <a:latin typeface="UTM American Sans"/>
        <a:ea typeface=""/>
        <a:cs typeface=""/>
      </a:majorFont>
      <a:minorFont>
        <a:latin typeface="UTM America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9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1">
      <a:majorFont>
        <a:latin typeface="UTM American Sans"/>
        <a:ea typeface=""/>
        <a:cs typeface=""/>
      </a:majorFont>
      <a:minorFont>
        <a:latin typeface="UTM America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10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1">
      <a:majorFont>
        <a:latin typeface="UTM American Sans"/>
        <a:ea typeface=""/>
        <a:cs typeface=""/>
      </a:majorFont>
      <a:minorFont>
        <a:latin typeface="UTM America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1824</TotalTime>
  <Words>216</Words>
  <Application>Microsoft Office PowerPoint</Application>
  <PresentationFormat>On-screen Show (16:9)</PresentationFormat>
  <Paragraphs>22</Paragraphs>
  <Slides>10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5</vt:i4>
      </vt:variant>
      <vt:variant>
        <vt:lpstr>Slide Titles</vt:lpstr>
      </vt:variant>
      <vt:variant>
        <vt:i4>10</vt:i4>
      </vt:variant>
    </vt:vector>
  </HeadingPairs>
  <TitlesOfParts>
    <vt:vector size="19" baseType="lpstr">
      <vt:lpstr>Arial</vt:lpstr>
      <vt:lpstr>Calibri</vt:lpstr>
      <vt:lpstr>Helvetica Neue</vt:lpstr>
      <vt:lpstr>UTM American Sans</vt:lpstr>
      <vt:lpstr>Office Theme</vt:lpstr>
      <vt:lpstr>5_Office Theme</vt:lpstr>
      <vt:lpstr>6_Office Theme</vt:lpstr>
      <vt:lpstr>9_Office Theme</vt:lpstr>
      <vt:lpstr>10_Office Theme</vt:lpstr>
      <vt:lpstr>PowerPoint Presentation</vt:lpstr>
      <vt:lpstr>Tâm hồn những ai tìm Chúa, hãy mừng vui. Hãy coi trọng Chúa và quyền năng của Người, hãy luôn luôn tìm kiếm thiên nhan Chúa.</vt:lpstr>
      <vt:lpstr>PowerPoint Presentation</vt:lpstr>
      <vt:lpstr>Ðáp: Lạy Chúa, xin cứu sống con theo lượng từ bi của Chúa (c. 26b).</vt:lpstr>
      <vt:lpstr>Alleluia, alleluia!  – Cha của Ðức Giêsu Kitô, Chúa chúng ta, đã soi lòng trí để chúng ta biết thế nào là sự cậy trông Chúa kêu gọi chúng ta. –Alleluia.</vt:lpstr>
      <vt:lpstr>PowerPoint Presentation</vt:lpstr>
      <vt:lpstr>PowerPoint Presentation</vt:lpstr>
      <vt:lpstr>Xin cho chúng tôi được hân hoan mừng Chúa chiến thắng, và nhân danh Thiên Chúa, chúng tôi nâng cao ngọn cờ.</vt:lpstr>
      <vt:lpstr>Ca Kết Lễ 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Thánh Vịnh 103 Chúa Giêsu Chịu Phép Rửa Năm C Lm Kim Long</dc:title>
  <dc:creator>Hung Nam</dc:creator>
  <cp:lastModifiedBy>PC</cp:lastModifiedBy>
  <cp:revision>185</cp:revision>
  <dcterms:created xsi:type="dcterms:W3CDTF">2021-12-05T01:20:54Z</dcterms:created>
  <dcterms:modified xsi:type="dcterms:W3CDTF">2025-10-17T07:09:20Z</dcterms:modified>
</cp:coreProperties>
</file>