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21" r:id="rId11"/>
    <p:sldId id="1046" r:id="rId12"/>
    <p:sldId id="346" r:id="rId13"/>
    <p:sldId id="445" r:id="rId14"/>
    <p:sldId id="1122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55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8954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49812D0-C263-460E-9338-2BB46CAE2E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C98D00C-163A-48B5-ADB6-84C8C4A157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F581BA8-1F22-4A69-8F6A-9F8443AA0667}"/>
              </a:ext>
            </a:extLst>
          </p:cNvPr>
          <p:cNvSpPr txBox="1"/>
          <p:nvPr/>
        </p:nvSpPr>
        <p:spPr>
          <a:xfrm>
            <a:off x="1690143" y="3486150"/>
            <a:ext cx="7149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NĂM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XXXIII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49812D0-C263-460E-9338-2BB46CAE2E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C98D00C-163A-48B5-ADB6-84C8C4A157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F581BA8-1F22-4A69-8F6A-9F8443AA0667}"/>
              </a:ext>
            </a:extLst>
          </p:cNvPr>
          <p:cNvSpPr txBox="1"/>
          <p:nvPr/>
        </p:nvSpPr>
        <p:spPr>
          <a:xfrm>
            <a:off x="1690143" y="3486150"/>
            <a:ext cx="71490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THỨ </a:t>
            </a:r>
            <a:r>
              <a:rPr lang="en-US" sz="2800" b="1" dirty="0">
                <a:solidFill>
                  <a:srgbClr val="FFFF00"/>
                </a:solidFill>
                <a:latin typeface="Arial" panose="020B0604020202020204" pitchFamily="34" charset="0"/>
              </a:rPr>
              <a:t>NĂM</a:t>
            </a:r>
            <a:r>
              <a:rPr lang="en-US" sz="2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TUẦN XXXIII THƯỜNG NIÊN C</a:t>
            </a:r>
            <a:endParaRPr lang="en-US" sz="28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4776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phán: Ta nghĩ đến bình an, chớ không nghĩ đến gian khổ; các người kêu cầu Ta, và Ta nhậm lời các ngươi, Ta dẫn dắt các ngươi từ mọi nơi các người bị nô lệ trở về.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1" y="146760"/>
            <a:ext cx="92179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1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Mcb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2, 15-29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105150"/>
            <a:ext cx="4574439" cy="258057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54620" y="807220"/>
            <a:ext cx="88548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tuân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theo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lề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luật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cha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ông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304800" y="2130659"/>
            <a:ext cx="90072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Macabê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nhất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690129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Ai đi đường ngay thẳng, Ta chỉ cho thấy ơn Thiên Chúa cứu độ.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762000" y="1025326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Tv 49, 1-2. 5-6. 14-15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457200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–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xin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hãy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mở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lòng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để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nghe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lời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. –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2286000" y="209550"/>
            <a:ext cx="5257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Alleluia: x.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Cv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16, 14b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49812D0-C263-460E-9338-2BB46CAE2E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5C98D00C-163A-48B5-ADB6-84C8C4A157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F581BA8-1F22-4A69-8F6A-9F8443AA0667}"/>
              </a:ext>
            </a:extLst>
          </p:cNvPr>
          <p:cNvSpPr txBox="1"/>
          <p:nvPr/>
        </p:nvSpPr>
        <p:spPr>
          <a:xfrm>
            <a:off x="3200400" y="3486150"/>
            <a:ext cx="46344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: Lc 19, 41-44</a:t>
            </a:r>
            <a:endParaRPr lang="en-US" sz="32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2584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Việc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kết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hợp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việc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đặt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niềm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cậy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trông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thì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tốt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đẹp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biết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bao.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1743</TotalTime>
  <Words>200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Chúa phán: Ta nghĩ đến bình an, chớ không nghĩ đến gian khổ; các người kêu cầu Ta, và Ta nhậm lời các ngươi, Ta dẫn dắt các ngươi từ mọi nơi các người bị nô lệ trở về.</vt:lpstr>
      <vt:lpstr>PowerPoint Presentation</vt:lpstr>
      <vt:lpstr>Ðáp:  Ai đi đường ngay thẳng, Ta chỉ cho thấy ơn Thiên Chúa cứu độ.</vt:lpstr>
      <vt:lpstr>Alleluia, alleluia!    – Lạy Chúa, xin hãy mở lòng chúng con, để chúng con nghe lời Con Chúa. – Alleluia.</vt:lpstr>
      <vt:lpstr>PowerPoint Presentation</vt:lpstr>
      <vt:lpstr>PowerPoint Presentation</vt:lpstr>
      <vt:lpstr>Việc tôi kết hợp với Thiên Chúa, và việc tôi đặt niềm cậy trông vào Chúa là Thiên Chúa, thì tốt đẹp biết bao.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187</cp:revision>
  <dcterms:created xsi:type="dcterms:W3CDTF">2021-12-05T01:20:54Z</dcterms:created>
  <dcterms:modified xsi:type="dcterms:W3CDTF">2025-10-27T09:43:31Z</dcterms:modified>
</cp:coreProperties>
</file>