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293" r:id="rId7"/>
    <p:sldId id="278" r:id="rId8"/>
    <p:sldId id="282" r:id="rId9"/>
    <p:sldId id="283" r:id="rId10"/>
    <p:sldId id="294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036EA26-6264-4011-8368-ACFF86D771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"/>
            <a:ext cx="9144000" cy="514731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EAA9209-12A4-4E5E-8ACD-27CDB9F11403}"/>
              </a:ext>
            </a:extLst>
          </p:cNvPr>
          <p:cNvSpPr txBox="1"/>
          <p:nvPr/>
        </p:nvSpPr>
        <p:spPr>
          <a:xfrm>
            <a:off x="1675052" y="3272891"/>
            <a:ext cx="708862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</a:t>
            </a:r>
            <a:r>
              <a:rPr lang="vi-VN" sz="2800" b="1" dirty="0">
                <a:solidFill>
                  <a:srgbClr val="FFFF00"/>
                </a:solidFill>
                <a:latin typeface="Arial" panose="020B0604020202020204" pitchFamily="34" charset="0"/>
              </a:rPr>
              <a:t>SÁU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TUẦN </a:t>
            </a:r>
            <a:r>
              <a:rPr lang="vi-VN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BÁT NHẬT GIÁNG SINH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E94CA58-A174-406D-B237-013AD77D0F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73" y="222363"/>
            <a:ext cx="1056179" cy="1056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036EA26-6264-4011-8368-ACFF86D771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"/>
            <a:ext cx="9144000" cy="514731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EAA9209-12A4-4E5E-8ACD-27CDB9F11403}"/>
              </a:ext>
            </a:extLst>
          </p:cNvPr>
          <p:cNvSpPr txBox="1"/>
          <p:nvPr/>
        </p:nvSpPr>
        <p:spPr>
          <a:xfrm>
            <a:off x="1675052" y="3272891"/>
            <a:ext cx="708862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</a:t>
            </a:r>
            <a:r>
              <a:rPr lang="vi-VN" sz="2800" b="1" dirty="0">
                <a:solidFill>
                  <a:srgbClr val="FFFF00"/>
                </a:solidFill>
                <a:latin typeface="Arial" panose="020B0604020202020204" pitchFamily="34" charset="0"/>
              </a:rPr>
              <a:t>SÁU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TUẦN </a:t>
            </a:r>
            <a:r>
              <a:rPr lang="vi-VN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BÁT NHẬT GIÁNG SINH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E94CA58-A174-406D-B237-013AD77D0F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73" y="222363"/>
            <a:ext cx="1056179" cy="1056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13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115082"/>
            <a:ext cx="8625439" cy="34778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Cửa trời đã mở ra cho thánh Tê-pha-nô vào, Người là vị tử đạo tiên khởi, và vì thế người được triều thiên chiến thắng trên trời.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67000" y="170797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372908" y="770751"/>
            <a:ext cx="8640961" cy="769441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Kìa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xem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thấy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trời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mở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ra”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Cv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6, 8-10; 7,54-59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372908" y="1627678"/>
            <a:ext cx="82295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Tông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Ðồ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Công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Vụ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3267" y="2854430"/>
            <a:ext cx="4679738" cy="2523739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596523" y="1723153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phó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mạng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sống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trong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tay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540328" y="1052581"/>
            <a:ext cx="80633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Tv. 30,3cd 4, 6ab và 8a, 17 và 21ab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744129" y="160999"/>
            <a:ext cx="765574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</a:t>
            </a:r>
            <a:r>
              <a:rPr lang="vi-VN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pt-BR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Tv. 117, 26a và 27a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1098831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Chúc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tụng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Ðấng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nhân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danh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đến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;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soi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</a:t>
            </a:r>
            <a:r>
              <a:rPr lang="en-US" sz="4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.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4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036EA26-6264-4011-8368-ACFF86D771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"/>
            <a:ext cx="9144000" cy="514731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EAA9209-12A4-4E5E-8ACD-27CDB9F11403}"/>
              </a:ext>
            </a:extLst>
          </p:cNvPr>
          <p:cNvSpPr txBox="1"/>
          <p:nvPr/>
        </p:nvSpPr>
        <p:spPr>
          <a:xfrm>
            <a:off x="3673785" y="3111050"/>
            <a:ext cx="474193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Mt 10,17-22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E94CA58-A174-406D-B237-013AD77D0F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73" y="222363"/>
            <a:ext cx="1056179" cy="1056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782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06347" y="1509921"/>
            <a:ext cx="873130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Họ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ném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đá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Têphanô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đang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lúc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ông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cầu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nguyện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rằng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Giêsu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đón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nhận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linh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hồn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775</TotalTime>
  <Words>166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56</cp:revision>
  <dcterms:created xsi:type="dcterms:W3CDTF">2018-11-13T15:52:26Z</dcterms:created>
  <dcterms:modified xsi:type="dcterms:W3CDTF">2025-12-17T00:42:03Z</dcterms:modified>
</cp:coreProperties>
</file>