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3" r:id="rId7"/>
    <p:sldId id="278" r:id="rId8"/>
    <p:sldId id="282" r:id="rId9"/>
    <p:sldId id="283" r:id="rId10"/>
    <p:sldId id="294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6EA26-6264-4011-8368-ACFF86D77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73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AA9209-12A4-4E5E-8ACD-27CDB9F11403}"/>
              </a:ext>
            </a:extLst>
          </p:cNvPr>
          <p:cNvSpPr txBox="1"/>
          <p:nvPr/>
        </p:nvSpPr>
        <p:spPr>
          <a:xfrm>
            <a:off x="1675052" y="3272891"/>
            <a:ext cx="70886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 NHẬT GIÁNG SINH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94CA58-A174-406D-B237-013AD77D0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73" y="222363"/>
            <a:ext cx="1056179" cy="105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6EA26-6264-4011-8368-ACFF86D77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73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AA9209-12A4-4E5E-8ACD-27CDB9F11403}"/>
              </a:ext>
            </a:extLst>
          </p:cNvPr>
          <p:cNvSpPr txBox="1"/>
          <p:nvPr/>
        </p:nvSpPr>
        <p:spPr>
          <a:xfrm>
            <a:off x="1675052" y="3272891"/>
            <a:ext cx="70886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 NHẬT GIÁNG SINH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94CA58-A174-406D-B237-013AD77D0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73" y="222363"/>
            <a:ext cx="1056179" cy="105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3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15082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Cửa trời đã mở ra cho thánh Tê-pha-nô vào, Người là vị tử đạo tiên khởi, và vì thế người được triều thiên chiến thắng trên trời.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Kìa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xem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mở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ra”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6, 8-10; 7,54-59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72908" y="1627678"/>
            <a:ext cx="8229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67" y="2854430"/>
            <a:ext cx="4679738" cy="252373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phó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540328" y="1052581"/>
            <a:ext cx="8063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Tv. 30,3cd 4, 6ab và 8a, 17 và 21ab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744129" y="160999"/>
            <a:ext cx="7655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Tv. 117, 26a và 27a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098831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soi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36EA26-6264-4011-8368-ACFF86D77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9144000" cy="51473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AA9209-12A4-4E5E-8ACD-27CDB9F11403}"/>
              </a:ext>
            </a:extLst>
          </p:cNvPr>
          <p:cNvSpPr txBox="1"/>
          <p:nvPr/>
        </p:nvSpPr>
        <p:spPr>
          <a:xfrm>
            <a:off x="3673785" y="3111050"/>
            <a:ext cx="47419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10,17-22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94CA58-A174-406D-B237-013AD77D0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73" y="222363"/>
            <a:ext cx="1056179" cy="105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82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509921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ném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Têphanô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rằng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nhận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166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56</cp:revision>
  <dcterms:created xsi:type="dcterms:W3CDTF">2018-11-13T15:52:26Z</dcterms:created>
  <dcterms:modified xsi:type="dcterms:W3CDTF">2025-12-17T00:42:03Z</dcterms:modified>
</cp:coreProperties>
</file>