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274" r:id="rId2"/>
    <p:sldId id="257" r:id="rId3"/>
    <p:sldId id="258" r:id="rId4"/>
    <p:sldId id="260" r:id="rId5"/>
    <p:sldId id="275" r:id="rId6"/>
    <p:sldId id="293" r:id="rId7"/>
    <p:sldId id="278" r:id="rId8"/>
    <p:sldId id="282" r:id="rId9"/>
    <p:sldId id="283" r:id="rId10"/>
    <p:sldId id="294" r:id="rId11"/>
  </p:sldIdLst>
  <p:sldSz cx="9144000" cy="5143500" type="screen16x9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71E5F1-923A-41DF-A326-464730339D0C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780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33396" y="763588"/>
            <a:ext cx="6705596" cy="37718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F021F4E-B197-4692-8645-753E8A4C6D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4933" marR="0" lvl="0" indent="-174933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16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93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05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31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443" y="1597493"/>
            <a:ext cx="7773122" cy="110279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372322" y="2914147"/>
            <a:ext cx="6400800" cy="1314495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834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83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41278" y="192261"/>
            <a:ext cx="1988637" cy="450299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72477" y="192261"/>
            <a:ext cx="5830561" cy="450299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45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070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22878" y="3305144"/>
            <a:ext cx="7771677" cy="1021787"/>
          </a:xfrm>
        </p:spPr>
        <p:txBody>
          <a:bodyPr anchor="t"/>
          <a:lstStyle>
            <a:lvl1pPr>
              <a:defRPr sz="3200" cap="all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722878" y="2179673"/>
            <a:ext cx="7771677" cy="1125480"/>
          </a:xfrm>
        </p:spPr>
        <p:txBody>
          <a:bodyPr anchor="b"/>
          <a:lstStyle>
            <a:lvl1pPr marL="0" indent="0">
              <a:buNone/>
              <a:defRPr sz="16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821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72477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720324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11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6297"/>
            <a:ext cx="8229600" cy="85652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922" y="1151403"/>
            <a:ext cx="403919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57922" y="1630969"/>
            <a:ext cx="403919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45444" y="1151403"/>
            <a:ext cx="404207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444" y="1630969"/>
            <a:ext cx="404207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318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354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22631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5218"/>
            <a:ext cx="3008156" cy="870572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575523" y="205218"/>
            <a:ext cx="5111998" cy="4389577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922" y="1075791"/>
            <a:ext cx="3008156" cy="3519013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84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792800" y="3600020"/>
            <a:ext cx="5486400" cy="425561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792800" y="459047"/>
            <a:ext cx="5486400" cy="3086959"/>
          </a:xfrm>
        </p:spPr>
        <p:txBody>
          <a:bodyPr/>
          <a:lstStyle>
            <a:lvl1pPr marL="0" indent="0">
              <a:buNone/>
              <a:defRPr sz="2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792800" y="4025581"/>
            <a:ext cx="5486400" cy="603787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9400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72038" y="192033"/>
            <a:ext cx="7808491" cy="85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72038" y="1335654"/>
            <a:ext cx="7957721" cy="33593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/>
          <p:nvPr/>
        </p:nvSpPr>
        <p:spPr>
          <a:xfrm>
            <a:off x="657673" y="4815010"/>
            <a:ext cx="8486089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03215" y="4959522"/>
            <a:ext cx="7340547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ct val="45000"/>
        <a:buFont typeface="StarSymbol"/>
        <a:buChar char=""/>
        <a:tabLst/>
        <a:defRPr lang="en-US" sz="1800" b="1" i="1" u="none" strike="noStrike" kern="0" cap="none" spc="0" baseline="0">
          <a:solidFill>
            <a:srgbClr val="FF9966"/>
          </a:solidFill>
          <a:uFillTx/>
          <a:latin typeface="Albany" pitchFamily="34"/>
          <a:ea typeface="Arial Unicode MS" pitchFamily="2"/>
          <a:cs typeface="Tahoma" pitchFamily="2"/>
        </a:defRPr>
      </a:lvl1pPr>
    </p:titleStyle>
    <p:bodyStyle>
      <a:lvl1pPr marL="431999" marR="0" lvl="0" indent="-323999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1pPr>
      <a:lvl2pPr marL="863998" marR="0" lvl="1" indent="-287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8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2pPr>
      <a:lvl3pPr marL="1295997" marR="0" lvl="2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3pPr>
      <a:lvl4pPr marL="1727996" marR="0" lvl="3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4pPr>
      <a:lvl5pPr marL="2159995" marR="0" lvl="4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3294DC3-2ACE-4D60-B0BC-70EE624436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341"/>
            <a:ext cx="9092549" cy="512515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B15D324-56FB-4B7E-8D2C-392FFC209FD0}"/>
              </a:ext>
            </a:extLst>
          </p:cNvPr>
          <p:cNvSpPr txBox="1"/>
          <p:nvPr/>
        </p:nvSpPr>
        <p:spPr>
          <a:xfrm>
            <a:off x="2217217" y="3386179"/>
            <a:ext cx="66597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SÁU TUẦN I MÙA VỌNG NĂM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5C69BBE-5541-48BA-B0D4-D912DF839D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33350"/>
            <a:ext cx="1105509" cy="1105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66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3294DC3-2ACE-4D60-B0BC-70EE624436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341"/>
            <a:ext cx="9092549" cy="512515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B15D324-56FB-4B7E-8D2C-392FFC209FD0}"/>
              </a:ext>
            </a:extLst>
          </p:cNvPr>
          <p:cNvSpPr txBox="1"/>
          <p:nvPr/>
        </p:nvSpPr>
        <p:spPr>
          <a:xfrm>
            <a:off x="2217217" y="3386179"/>
            <a:ext cx="66597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SÁU TUẦN I MÙA VỌNG NĂM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5C69BBE-5541-48BA-B0D4-D912DF839D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33350"/>
            <a:ext cx="1105509" cy="1105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62069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259280" y="1001794"/>
            <a:ext cx="8625439" cy="3477875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000" b="1" i="0" u="none" strike="noStrike" kern="1200" cap="none" spc="0" baseline="0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Microsoft YaHei" pitchFamily="2"/>
                <a:cs typeface="Arial" panose="020B0604020202020204" pitchFamily="34" charset="0"/>
              </a:rPr>
              <a:t> </a:t>
            </a: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Đây Chúa sẽ vinh quang ngự đến, Người xuống viếng thăm, ban bình an cho dân Người, và cho họ hưởng phúc trường sinh.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7B9AF-A5E5-4DE2-917C-5A3A29380515}"/>
              </a:ext>
            </a:extLst>
          </p:cNvPr>
          <p:cNvSpPr txBox="1"/>
          <p:nvPr/>
        </p:nvSpPr>
        <p:spPr>
          <a:xfrm>
            <a:off x="2667000" y="170797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372908" y="793380"/>
            <a:ext cx="8640961" cy="2554545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algn="just"/>
            <a:r>
              <a:rPr lang="vi-VN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“Ngày đó mắt người mù sẽ được xem thấy”.</a:t>
            </a:r>
            <a:endParaRPr lang="vi-VN" sz="4000" b="1" i="0" dirty="0">
              <a:solidFill>
                <a:schemeClr val="bg1"/>
              </a:solidFill>
              <a:effectLst/>
              <a:latin typeface="Helvetica Neue"/>
            </a:endParaRPr>
          </a:p>
          <a:p>
            <a:br>
              <a:rPr lang="vi-VN" sz="4000" dirty="0"/>
            </a:br>
            <a:endParaRPr lang="en-US" sz="4000" b="1" i="0" u="none" strike="noStrike" kern="1200" cap="none" spc="0" baseline="0" dirty="0">
              <a:solidFill>
                <a:schemeClr val="bg1"/>
              </a:solidFill>
              <a:uFillTx/>
              <a:latin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372908" y="151878"/>
            <a:ext cx="82296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</a:rPr>
              <a:t>: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Is 29, 17-24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478089" y="2116819"/>
            <a:ext cx="593889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Tiên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tri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Isaia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0209" y="2824705"/>
            <a:ext cx="4299715" cy="2318795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604614" y="2079203"/>
            <a:ext cx="8063344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sự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Ðấng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cứu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độ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(c. 1a).</a:t>
            </a:r>
            <a:endParaRPr lang="en-US" sz="4400" b="1" i="0" u="none" strike="noStrike" kern="1200" cap="none" spc="0" baseline="0" dirty="0">
              <a:ln w="1270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43994" y="145883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 err="1">
                <a:solidFill>
                  <a:srgbClr val="FFFF00"/>
                </a:solidFill>
                <a:uFillTx/>
                <a:latin typeface="Calibri"/>
              </a:rPr>
              <a:t>Đáp</a:t>
            </a:r>
            <a:r>
              <a:rPr lang="en-US" sz="5400" b="1" i="0" u="none" strike="noStrike" kern="1200" cap="none" spc="0" baseline="0" dirty="0">
                <a:solidFill>
                  <a:srgbClr val="FFFF00"/>
                </a:solidFill>
                <a:uFillTx/>
                <a:latin typeface="Calibri"/>
              </a:rPr>
              <a:t> 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1872A9-38BF-4BF8-9466-072F5E08A766}"/>
              </a:ext>
            </a:extLst>
          </p:cNvPr>
          <p:cNvSpPr txBox="1"/>
          <p:nvPr/>
        </p:nvSpPr>
        <p:spPr>
          <a:xfrm>
            <a:off x="1205714" y="1069216"/>
            <a:ext cx="71250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26, 1. 4. 13-14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CF996-EC85-4D87-A846-94F8105638D6}"/>
              </a:ext>
            </a:extLst>
          </p:cNvPr>
          <p:cNvSpPr txBox="1"/>
          <p:nvPr/>
        </p:nvSpPr>
        <p:spPr>
          <a:xfrm>
            <a:off x="1439708" y="0"/>
            <a:ext cx="6781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Alleluia: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2868AD-E8B9-462B-B621-E55F03EA34A5}"/>
              </a:ext>
            </a:extLst>
          </p:cNvPr>
          <p:cNvSpPr txBox="1">
            <a:spLocks/>
          </p:cNvSpPr>
          <p:nvPr/>
        </p:nvSpPr>
        <p:spPr>
          <a:xfrm>
            <a:off x="304800" y="590550"/>
            <a:ext cx="8534400" cy="3962400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"/>
              <a:tabLst/>
              <a:defRPr lang="en-US" sz="1800" b="1" i="1" u="none" strike="noStrike" kern="0" cap="none" spc="0" baseline="0">
                <a:solidFill>
                  <a:srgbClr val="FF9966"/>
                </a:solidFill>
                <a:uFillTx/>
                <a:latin typeface="Albany" pitchFamily="34"/>
                <a:ea typeface="Arial Unicode MS" pitchFamily="2"/>
                <a:cs typeface="Tahoma" pitchFamily="2"/>
              </a:defRPr>
            </a:lvl1pPr>
          </a:lstStyle>
          <a:p>
            <a:pPr algn="just"/>
            <a:r>
              <a:rPr lang="vi-VN" sz="4400" u="sng" dirty="0">
                <a:solidFill>
                  <a:srgbClr val="FFFF00"/>
                </a:solidFill>
                <a:latin typeface="+mn-lt"/>
                <a:cs typeface="Times New Roman" pitchFamily="18" charset="0"/>
              </a:rPr>
              <a:t>Alleluia-alleluia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:</a:t>
            </a:r>
            <a:r>
              <a:rPr lang="vi-VN" sz="4400" b="0" i="0" dirty="0">
                <a:solidFill>
                  <a:srgbClr val="333333"/>
                </a:solidFill>
                <a:latin typeface="+mn-lt"/>
              </a:rPr>
              <a:t> </a:t>
            </a: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Hỡi các tầng trời, hãy đổ sương mai; hỡi ngàn mây, hãy mưa Ðấng Công Chính, đất hãy mở ra và trổ sinh Ðấng Cứu Chuộc. –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052262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3294DC3-2ACE-4D60-B0BC-70EE624436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341"/>
            <a:ext cx="9092549" cy="512515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B15D324-56FB-4B7E-8D2C-392FFC209FD0}"/>
              </a:ext>
            </a:extLst>
          </p:cNvPr>
          <p:cNvSpPr txBox="1"/>
          <p:nvPr/>
        </p:nvSpPr>
        <p:spPr>
          <a:xfrm>
            <a:off x="3811349" y="3386179"/>
            <a:ext cx="506561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 Mt 9, 27-31</a:t>
            </a:r>
            <a:endParaRPr lang="en-US" sz="3200" b="1" dirty="0">
              <a:solidFill>
                <a:srgbClr val="FFFF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5C69BBE-5541-48BA-B0D4-D912DF839D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33350"/>
            <a:ext cx="1105509" cy="1105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5994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EDB0CD-6E63-4EA8-BF0E-B95655C41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454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11C6C-E32C-4BEE-8FCE-91F48C1049FE}"/>
              </a:ext>
            </a:extLst>
          </p:cNvPr>
          <p:cNvSpPr txBox="1"/>
          <p:nvPr/>
        </p:nvSpPr>
        <p:spPr>
          <a:xfrm>
            <a:off x="3512956" y="2063918"/>
            <a:ext cx="529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E78D3-65CE-46F9-A1D9-2C45C098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3" y="1186305"/>
            <a:ext cx="3563910" cy="356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4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3BA6D-69E3-42D6-86FD-7E5208EF7B54}"/>
              </a:ext>
            </a:extLst>
          </p:cNvPr>
          <p:cNvSpPr txBox="1"/>
          <p:nvPr/>
        </p:nvSpPr>
        <p:spPr>
          <a:xfrm>
            <a:off x="2514600" y="209550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606FA-EB6E-4C18-88E0-2959E4C9D701}"/>
              </a:ext>
            </a:extLst>
          </p:cNvPr>
          <p:cNvSpPr txBox="1"/>
          <p:nvPr/>
        </p:nvSpPr>
        <p:spPr>
          <a:xfrm>
            <a:off x="558349" y="809059"/>
            <a:ext cx="8261969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Chúng ta nóng lòng mong đợi Đấng Cứu Độ Là Đức Giê-su Ki-tô, Chúa chúng ta. Người sẽ biến đổi thân xác yêu hèn của chúng ta nên giống thân xác vinh hiển của Người.</a:t>
            </a:r>
            <a:endParaRPr lang="vi-VN" sz="4000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521429077"/>
      </p:ext>
    </p:extLst>
  </p:cSld>
  <p:clrMapOvr>
    <a:masterClrMapping/>
  </p:clrMapOvr>
</p:sld>
</file>

<file path=ppt/theme/theme1.xml><?xml version="1.0" encoding="utf-8"?>
<a:theme xmlns:a="http://schemas.openxmlformats.org/drawingml/2006/main" name="lyt darkblue_n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758</TotalTime>
  <Words>188</Words>
  <Application>Microsoft Office PowerPoint</Application>
  <PresentationFormat>On-screen Show (16:9)</PresentationFormat>
  <Paragraphs>17</Paragraphs>
  <Slides>10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Albany</vt:lpstr>
      <vt:lpstr>Arial</vt:lpstr>
      <vt:lpstr>Calibri</vt:lpstr>
      <vt:lpstr>Helvetica Neue</vt:lpstr>
      <vt:lpstr>StarSymbol</vt:lpstr>
      <vt:lpstr>Thorndale</vt:lpstr>
      <vt:lpstr>Times New Roman</vt:lpstr>
      <vt:lpstr>lyt darkblue_new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Quốc Văn Nguyễn</dc:creator>
  <cp:lastModifiedBy>PC</cp:lastModifiedBy>
  <cp:revision>55</cp:revision>
  <dcterms:created xsi:type="dcterms:W3CDTF">2018-11-13T15:52:26Z</dcterms:created>
  <dcterms:modified xsi:type="dcterms:W3CDTF">2025-11-20T01:14:14Z</dcterms:modified>
</cp:coreProperties>
</file>