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295" r:id="rId7"/>
    <p:sldId id="278" r:id="rId8"/>
    <p:sldId id="282" r:id="rId9"/>
    <p:sldId id="283" r:id="rId10"/>
    <p:sldId id="296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05BB91-8F7C-471F-899D-B1CE9BF28C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9144000" cy="514105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C1FF820-AF01-4777-B0D8-7BFB6F5660E1}"/>
              </a:ext>
            </a:extLst>
          </p:cNvPr>
          <p:cNvSpPr txBox="1"/>
          <p:nvPr/>
        </p:nvSpPr>
        <p:spPr>
          <a:xfrm>
            <a:off x="1885042" y="3289074"/>
            <a:ext cx="65626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II MÙA VỌNG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A33A08-923C-41EC-8BE3-09F79A6F9F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08" y="214270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05BB91-8F7C-471F-899D-B1CE9BF28C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9144000" cy="514105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C1FF820-AF01-4777-B0D8-7BFB6F5660E1}"/>
              </a:ext>
            </a:extLst>
          </p:cNvPr>
          <p:cNvSpPr txBox="1"/>
          <p:nvPr/>
        </p:nvSpPr>
        <p:spPr>
          <a:xfrm>
            <a:off x="1885042" y="3289074"/>
            <a:ext cx="65626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II MÙA VỌNG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A33A08-923C-41EC-8BE3-09F79A6F9F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08" y="214270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899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001794"/>
            <a:ext cx="8625439" cy="347787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Đây Chúa sẽ vinh quang ngự đến, Người xuống viếng thăm, ban bình an cho dân Người, và cho họ hưởng phúc trường sinh.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67000" y="170797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372908" y="770751"/>
            <a:ext cx="8640961" cy="200054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r>
              <a:rPr lang="vi-VN" sz="4000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Chớ gì ngươi lưu ý đến giới răn của Ta”.</a:t>
            </a:r>
            <a:br>
              <a:rPr lang="vi-VN" sz="4000" dirty="0"/>
            </a:b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 48, 17-19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382874" y="2067150"/>
            <a:ext cx="62247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Isaia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238" y="2686023"/>
            <a:ext cx="4556869" cy="2457477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53167" y="2187029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ai theo Chúa sẽ được ánh sáng ban sự sống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00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00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1, 1-2. 3. 4 và 6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31616" y="34711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Lc 3, 4. 6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1116556"/>
            <a:ext cx="8534400" cy="3099587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Này đây Ðức Vua là Thiên Chúa địa cầu sẽ đến. Chính Người sẽ cất ách tù đày của chúng ta. –</a:t>
            </a:r>
            <a:r>
              <a:rPr lang="vi-VN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05BB91-8F7C-471F-899D-B1CE9BF28C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9144000" cy="514105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C1FF820-AF01-4777-B0D8-7BFB6F5660E1}"/>
              </a:ext>
            </a:extLst>
          </p:cNvPr>
          <p:cNvSpPr txBox="1"/>
          <p:nvPr/>
        </p:nvSpPr>
        <p:spPr>
          <a:xfrm>
            <a:off x="2767074" y="3232430"/>
            <a:ext cx="49365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Mt 11, 16-19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A33A08-923C-41EC-8BE3-09F79A6F9F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08" y="214270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830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132636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319635" y="740236"/>
            <a:ext cx="850473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 ta nóng lòng mong đợi Đấng Cứu Độ, là Đức Giê-su Ki-tô, Chúa chúng ta. Người sẽ biến đổi thân xác yếu hèn của chúng ta, nên giống thân xác vinh hiển của Người.</a:t>
            </a:r>
            <a:endParaRPr lang="en-US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798</TotalTime>
  <Words>189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58</cp:revision>
  <dcterms:created xsi:type="dcterms:W3CDTF">2018-11-13T15:52:26Z</dcterms:created>
  <dcterms:modified xsi:type="dcterms:W3CDTF">2025-11-22T15:20:45Z</dcterms:modified>
</cp:coreProperties>
</file>