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071" r:id="rId6"/>
    <p:sldId id="316" r:id="rId7"/>
    <p:sldId id="1029" r:id="rId8"/>
    <p:sldId id="1056" r:id="rId9"/>
    <p:sldId id="426" r:id="rId10"/>
    <p:sldId id="1100" r:id="rId11"/>
    <p:sldId id="1046" r:id="rId12"/>
    <p:sldId id="346" r:id="rId13"/>
    <p:sldId id="445" r:id="rId14"/>
    <p:sldId id="1101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15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556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5859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269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C991BB7-A0B3-4902-8856-1AFFB6CB8C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85750"/>
            <a:ext cx="1066800" cy="1066800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603D7A6-E500-4532-89B5-7A023F4981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194" y="0"/>
            <a:ext cx="9166194" cy="5200650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75D318B-5B19-4FB7-85BE-1ECCF204A6BF}"/>
              </a:ext>
            </a:extLst>
          </p:cNvPr>
          <p:cNvSpPr txBox="1"/>
          <p:nvPr/>
        </p:nvSpPr>
        <p:spPr>
          <a:xfrm>
            <a:off x="1524000" y="3046247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XXIV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D9E4BEC-79E1-411C-AF89-4201BB0EAC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5466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054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C991BB7-A0B3-4902-8856-1AFFB6CB8C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85750"/>
            <a:ext cx="1066800" cy="1066800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603D7A6-E500-4532-89B5-7A023F4981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194" y="0"/>
            <a:ext cx="9166194" cy="5200650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75D318B-5B19-4FB7-85BE-1ECCF204A6BF}"/>
              </a:ext>
            </a:extLst>
          </p:cNvPr>
          <p:cNvSpPr txBox="1"/>
          <p:nvPr/>
        </p:nvSpPr>
        <p:spPr>
          <a:xfrm>
            <a:off x="1524000" y="31051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XXIV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D9E4BEC-79E1-411C-AF89-4201BB0EAC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5466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901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200150"/>
            <a:ext cx="8801100" cy="3276599"/>
          </a:xfrm>
        </p:spPr>
        <p:txBody>
          <a:bodyPr>
            <a:normAutofit fontScale="90000"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ban bình an cho những ai trông cậy vào Chúa, xin cho các tiên tri của Chúa được trung trực; xin nhậm lời cầu nguyện của tôi tớ Chúa, và của Is-ra-el dân Chúa.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251252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37605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5343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Tm 6, 2c-12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2459" y="3593579"/>
            <a:ext cx="3437141" cy="193899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44583" y="711760"/>
            <a:ext cx="885483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“Phần con, hỡi con người của Thiên Chúa, hãy theo đuổi đức công chính”.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44583" y="2553440"/>
            <a:ext cx="8686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thứ nhất của Thánh Phaolô Tông đồ gửi Timôthêu.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99202"/>
            <a:ext cx="8534400" cy="2438400"/>
          </a:xfrm>
        </p:spPr>
        <p:txBody>
          <a:bodyPr>
            <a:normAutofit/>
          </a:bodyPr>
          <a:lstStyle/>
          <a:p>
            <a:pPr algn="l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Phúc cho những ai có tinh thần nghèo khó, vì Nước Trời là của họ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143000" y="1200150"/>
            <a:ext cx="662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48, 6-7. 8-10. 17-18. 19-20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305800" cy="48006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nghiêng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lòng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theo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răn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bảo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rộng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tay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ban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luật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pháp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con. –</a:t>
            </a: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C991BB7-A0B3-4902-8856-1AFFB6CB8C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85750"/>
            <a:ext cx="1066800" cy="1066800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603D7A6-E500-4532-89B5-7A023F4981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194" y="0"/>
            <a:ext cx="9166194" cy="5200650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75D318B-5B19-4FB7-85BE-1ECCF204A6BF}"/>
              </a:ext>
            </a:extLst>
          </p:cNvPr>
          <p:cNvSpPr txBox="1"/>
          <p:nvPr/>
        </p:nvSpPr>
        <p:spPr>
          <a:xfrm>
            <a:off x="4114800" y="3028950"/>
            <a:ext cx="3657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8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Lc 8, 1-3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D9E4BEC-79E1-411C-AF89-4201BB0EAC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5466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84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0997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Ôi Thiên Chúa, cao quý thay ân sủng của Ngài. Con người ta tìm nương tựa trong bóng cánh của Ngài.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571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1589</TotalTime>
  <Words>207</Words>
  <Application>Microsoft Office PowerPoint</Application>
  <PresentationFormat>On-screen Show (16:9)</PresentationFormat>
  <Paragraphs>22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Lạy Chúa, xin ban bình an cho những ai trông cậy vào Chúa, xin cho các tiên tri của Chúa được trung trực; xin nhậm lời cầu nguyện của tôi tớ Chúa, và của Is-ra-el dân Chúa.</vt:lpstr>
      <vt:lpstr>PowerPoint Presentation</vt:lpstr>
      <vt:lpstr>Ðáp:  Phúc cho những ai có tinh thần nghèo khó, vì Nước Trời là của họ</vt:lpstr>
      <vt:lpstr>Alleluia, alleluia! – Lạy Chúa, xin nghiêng lòng con theo lời Chúa răn bảo, và xin rộng tay ban luật pháp của Chúa cho con. –  Alleluia.</vt:lpstr>
      <vt:lpstr>PowerPoint Presentation</vt:lpstr>
      <vt:lpstr>PowerPoint Presentation</vt:lpstr>
      <vt:lpstr>Ôi Thiên Chúa, cao quý thay ân sủng của Ngài. Con người ta tìm nương tựa trong bóng cánh của Ngài.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172</cp:revision>
  <dcterms:created xsi:type="dcterms:W3CDTF">2021-12-05T01:20:54Z</dcterms:created>
  <dcterms:modified xsi:type="dcterms:W3CDTF">2025-09-10T12:35:37Z</dcterms:modified>
</cp:coreProperties>
</file>