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100" r:id="rId6"/>
    <p:sldId id="316" r:id="rId7"/>
    <p:sldId id="1029" r:id="rId8"/>
    <p:sldId id="1056" r:id="rId9"/>
    <p:sldId id="426" r:id="rId10"/>
    <p:sldId id="1112" r:id="rId11"/>
    <p:sldId id="1046" r:id="rId12"/>
    <p:sldId id="346" r:id="rId13"/>
    <p:sldId id="445" r:id="rId14"/>
    <p:sldId id="111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42D"/>
    <a:srgbClr val="009A4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70" autoAdjust="0"/>
  </p:normalViewPr>
  <p:slideViewPr>
    <p:cSldViewPr>
      <p:cViewPr varScale="1">
        <p:scale>
          <a:sx n="72" d="100"/>
          <a:sy n="72" d="100"/>
        </p:scale>
        <p:origin x="3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8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F2FC06-B53C-47D1-8007-8C141287A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0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B85FA-E1FE-4F3F-BB63-39658D6F9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CDDD38-ABFB-4D0D-90BE-807403847A7A}"/>
              </a:ext>
            </a:extLst>
          </p:cNvPr>
          <p:cNvSpPr txBox="1"/>
          <p:nvPr/>
        </p:nvSpPr>
        <p:spPr>
          <a:xfrm>
            <a:off x="1839897" y="302895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F2FC06-B53C-47D1-8007-8C141287A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0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B85FA-E1FE-4F3F-BB63-39658D6F9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CDDD38-ABFB-4D0D-90BE-807403847A7A}"/>
              </a:ext>
            </a:extLst>
          </p:cNvPr>
          <p:cNvSpPr txBox="1"/>
          <p:nvPr/>
        </p:nvSpPr>
        <p:spPr>
          <a:xfrm>
            <a:off x="1839897" y="302895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200150"/>
            <a:ext cx="8801100" cy="3276599"/>
          </a:xfrm>
        </p:spPr>
        <p:txBody>
          <a:bodyPr>
            <a:no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Chúa đã tác tạo mọi sự theo thánh ý Chúa, và không ai có thể chống lại thánh ý Chúa. Vì Chúa đã tạo thành mọi sự trên trời dưới đất, và cả những gì trong bầu trời; Chúa là Chúa tể mọi loài.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86000" y="571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v-S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 1, 13-15; 2, 1-2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3" y="3000781"/>
            <a:ext cx="4169967" cy="235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36766" y="730985"/>
            <a:ext cx="88548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tối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mù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mịt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220783" y="2100040"/>
            <a:ext cx="8702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Giôel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38350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trị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địa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0" y="11239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9, 2-3. 6 và 16. 8-9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tầng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F2FC06-B53C-47D1-8007-8C141287A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04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B85FA-E1FE-4F3F-BB63-39658D6F9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979"/>
            <a:ext cx="1066800" cy="106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CDDD38-ABFB-4D0D-90BE-807403847A7A}"/>
              </a:ext>
            </a:extLst>
          </p:cNvPr>
          <p:cNvSpPr txBox="1"/>
          <p:nvPr/>
        </p:nvSpPr>
        <p:spPr>
          <a:xfrm>
            <a:off x="3175247" y="2952750"/>
            <a:ext cx="5475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11, 15-26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nhân lành đối với những ai trông cậy vào Người, và đối với tâm hồn kiếm tìm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667000" y="69300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197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Chúa đã tác tạo mọi sự theo thánh ý Chúa, và không ai có thể chống lại thánh ý Chúa. Vì Chúa đã tạo thành mọi sự trên trời dưới đất, và cả những gì trong bầu trời; Chúa là Chúa tể mọi loài.</vt:lpstr>
      <vt:lpstr>PowerPoint Presentation</vt:lpstr>
      <vt:lpstr>Ðáp:  Chúa công minh thống trị địa cầu</vt:lpstr>
      <vt:lpstr>Alleluia, alleluia!  – Chúc tụng Ðức Vua, Ðấng nhân danh Chúa mà đến! Bình an trên trời, và vinh quang trên các tầng trời! –  Alleluia.</vt:lpstr>
      <vt:lpstr>PowerPoint Presentation</vt:lpstr>
      <vt:lpstr>PowerPoint Presentation</vt:lpstr>
      <vt:lpstr>Chúa nhân lành đối với những ai trông cậy vào Người, và đối với tâm hồn kiếm tìm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180</cp:revision>
  <dcterms:created xsi:type="dcterms:W3CDTF">2021-12-05T01:20:54Z</dcterms:created>
  <dcterms:modified xsi:type="dcterms:W3CDTF">2025-10-02T03:22:44Z</dcterms:modified>
</cp:coreProperties>
</file>