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2" r:id="rId11"/>
    <p:sldId id="1046" r:id="rId12"/>
    <p:sldId id="346" r:id="rId13"/>
    <p:sldId id="445" r:id="rId14"/>
    <p:sldId id="111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42D"/>
    <a:srgbClr val="009A4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81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F2FC06-B53C-47D1-8007-8C141287A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04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EB85FA-E1FE-4F3F-BB63-39658D6F9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CDDD38-ABFB-4D0D-90BE-807403847A7A}"/>
              </a:ext>
            </a:extLst>
          </p:cNvPr>
          <p:cNvSpPr txBox="1"/>
          <p:nvPr/>
        </p:nvSpPr>
        <p:spPr>
          <a:xfrm>
            <a:off x="1839897" y="302895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F2FC06-B53C-47D1-8007-8C141287A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04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EB85FA-E1FE-4F3F-BB63-39658D6F9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CDDD38-ABFB-4D0D-90BE-807403847A7A}"/>
              </a:ext>
            </a:extLst>
          </p:cNvPr>
          <p:cNvSpPr txBox="1"/>
          <p:nvPr/>
        </p:nvSpPr>
        <p:spPr>
          <a:xfrm>
            <a:off x="1839897" y="3028950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43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tác tạo mọi sự theo thánh ý Chúa, và không ai có thể chống lại thánh ý Chúa. Vì Chúa đã tạo thành mọi sự trên trời dưới đất, và cả những gì trong bầu trời; Chúa là Chúa tể mọi loài.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v-S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Ge 1, 13-15; 2, 1-2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83" y="3000781"/>
            <a:ext cx="4169967" cy="235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mù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mịt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0783" y="2100040"/>
            <a:ext cx="87024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Giôel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8350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0" y="112395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9, 2-3. 6 và 16. 8-9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tầng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F2FC06-B53C-47D1-8007-8C141287A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04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EB85FA-E1FE-4F3F-BB63-39658D6F9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CDDD38-ABFB-4D0D-90BE-807403847A7A}"/>
              </a:ext>
            </a:extLst>
          </p:cNvPr>
          <p:cNvSpPr txBox="1"/>
          <p:nvPr/>
        </p:nvSpPr>
        <p:spPr>
          <a:xfrm>
            <a:off x="3175247" y="2952750"/>
            <a:ext cx="5475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15-26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1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nhân lành đối với những ai trông cậy vào Người, và đối với tâm hồn kiếm tìm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693004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197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đã tác tạo mọi sự theo thánh ý Chúa, và không ai có thể chống lại thánh ý Chúa. Vì Chúa đã tạo thành mọi sự trên trời dưới đất, và cả những gì trong bầu trời; Chúa là Chúa tể mọi loài.</vt:lpstr>
      <vt:lpstr>PowerPoint Presentation</vt:lpstr>
      <vt:lpstr>Ðáp:  Chúa công minh thống trị địa cầu</vt:lpstr>
      <vt:lpstr>Alleluia, alleluia!  – Chúc tụng Ðức Vua, Ðấng nhân danh Chúa mà đến! Bình an trên trời, và vinh quang trên các tầng trời! –  Alleluia.</vt:lpstr>
      <vt:lpstr>PowerPoint Presentation</vt:lpstr>
      <vt:lpstr>PowerPoint Presentation</vt:lpstr>
      <vt:lpstr>Chúa nhân lành đối với những ai trông cậy vào Người, và đối với tâm hồn kiếm tìm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180</cp:revision>
  <dcterms:created xsi:type="dcterms:W3CDTF">2021-12-05T01:20:54Z</dcterms:created>
  <dcterms:modified xsi:type="dcterms:W3CDTF">2025-10-02T03:22:44Z</dcterms:modified>
</cp:coreProperties>
</file>