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3" r:id="rId11"/>
    <p:sldId id="1046" r:id="rId12"/>
    <p:sldId id="346" r:id="rId13"/>
    <p:sldId id="445" r:id="rId14"/>
    <p:sldId id="1114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8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8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847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0167B6E-109D-45BA-AB5A-E89F32FAC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68414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33A2081-60AD-4519-A3DF-3DC67E383B3F}"/>
              </a:ext>
            </a:extLst>
          </p:cNvPr>
          <p:cNvSpPr txBox="1"/>
          <p:nvPr/>
        </p:nvSpPr>
        <p:spPr>
          <a:xfrm>
            <a:off x="2057400" y="3257550"/>
            <a:ext cx="7239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0167B6E-109D-45BA-AB5A-E89F32FAC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68414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33A2081-60AD-4519-A3DF-3DC67E383B3F}"/>
              </a:ext>
            </a:extLst>
          </p:cNvPr>
          <p:cNvSpPr txBox="1"/>
          <p:nvPr/>
        </p:nvSpPr>
        <p:spPr>
          <a:xfrm>
            <a:off x="2057400" y="3257550"/>
            <a:ext cx="7239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99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504950"/>
            <a:ext cx="8801100" cy="3276599"/>
          </a:xfrm>
        </p:spPr>
        <p:txBody>
          <a:bodyPr>
            <a:noAutofit/>
          </a:bodyPr>
          <a:lstStyle/>
          <a:p>
            <a:pPr algn="l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lạy Chúa, nếu Chúa nhớ hoài sự lỗi, nào ai chịu nổi được ư? Vì lạy Thiên Chúa Is-ra-el, Chúa thường rộng lượng thứ tha.</a:t>
            </a:r>
            <a:br>
              <a:rPr lang="vi-VN" b="1" dirty="0">
                <a:solidFill>
                  <a:schemeClr val="bg1"/>
                </a:solidFill>
              </a:rPr>
            </a:b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4, 1-8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662" y="3409950"/>
            <a:ext cx="3765175" cy="212404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“Abraham đã tin vào Thiên Chúa và điều đó kể cho ông như sự công chính”.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2571750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thư Thánh Phaolô Tông đồ gửi tín hữu Rôma</a:t>
            </a:r>
            <a:r>
              <a:rPr lang="vi-VN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là chỗ dung thân; Chúa đùm bọc tôi trong niềm vui ơn cứu độ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31, 1-2. 5. 11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Lời Thiên Chúa là lời hằng sống, linh nghiệm, phân rẽ tư tưởng và ý muốn của tâm hồn. –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0167B6E-109D-45BA-AB5A-E89F32FAC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68414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33A2081-60AD-4519-A3DF-3DC67E383B3F}"/>
              </a:ext>
            </a:extLst>
          </p:cNvPr>
          <p:cNvSpPr txBox="1"/>
          <p:nvPr/>
        </p:nvSpPr>
        <p:spPr>
          <a:xfrm>
            <a:off x="3200400" y="3105150"/>
            <a:ext cx="5486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12, 1-7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051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 giàu sang đã sa cơ nghèo đói; nhưng người tìm Chúa chẳng thiếu chi thiện hảo.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415498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188</Words>
  <Application>Microsoft Office PowerPoint</Application>
  <PresentationFormat>On-screen Show (16:9)</PresentationFormat>
  <Paragraphs>22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lạy Chúa, nếu Chúa nhớ hoài sự lỗi, nào ai chịu nổi được ư? Vì lạy Thiên Chúa Is-ra-el, Chúa thường rộng lượng thứ tha. </vt:lpstr>
      <vt:lpstr>PowerPoint Presentation</vt:lpstr>
      <vt:lpstr>Ðáp:  Chúa là chỗ dung thân; Chúa đùm bọc tôi trong niềm vui ơn cứu độ</vt:lpstr>
      <vt:lpstr>Alleluia, alleluia!  – Lời Thiên Chúa là lời hằng sống, linh nghiệm, phân rẽ tư tưởng và ý muốn của tâm hồn. –  Alleluia.</vt:lpstr>
      <vt:lpstr>PowerPoint Presentation</vt:lpstr>
      <vt:lpstr>PowerPoint Presentation</vt:lpstr>
      <vt:lpstr>Bọn giàu sang đã sa cơ nghèo đói; nhưng người tìm Chúa chẳng thiếu chi thiện hảo.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179</cp:revision>
  <dcterms:created xsi:type="dcterms:W3CDTF">2021-12-05T01:20:54Z</dcterms:created>
  <dcterms:modified xsi:type="dcterms:W3CDTF">2025-10-06T08:06:47Z</dcterms:modified>
</cp:coreProperties>
</file>