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17" r:id="rId11"/>
    <p:sldId id="1046" r:id="rId12"/>
    <p:sldId id="346" r:id="rId13"/>
    <p:sldId id="445" r:id="rId14"/>
    <p:sldId id="1118"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10/15/2025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3</a:t>
            </a:fld>
            <a:endParaRPr lang="en-US"/>
          </a:p>
        </p:txBody>
      </p:sp>
    </p:spTree>
    <p:extLst>
      <p:ext uri="{BB962C8B-B14F-4D97-AF65-F5344CB8AC3E}">
        <p14:creationId xmlns:p14="http://schemas.microsoft.com/office/powerpoint/2010/main" val="2513693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3164443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117644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10/15/2025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45.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pic>
        <p:nvPicPr>
          <p:cNvPr id="7" name="Content Placeholder 6">
            <a:extLst>
              <a:ext uri="{FF2B5EF4-FFF2-40B4-BE49-F238E27FC236}">
                <a16:creationId xmlns:a16="http://schemas.microsoft.com/office/drawing/2014/main" id="{E64D94ED-85DB-421F-A79A-CDD4B9D4049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555"/>
            <a:ext cx="9162495" cy="5143500"/>
          </a:xfrm>
        </p:spPr>
      </p:pic>
      <p:sp>
        <p:nvSpPr>
          <p:cNvPr id="11" name="TextBox 10">
            <a:extLst>
              <a:ext uri="{FF2B5EF4-FFF2-40B4-BE49-F238E27FC236}">
                <a16:creationId xmlns:a16="http://schemas.microsoft.com/office/drawing/2014/main" id="{9E38C57C-A564-4947-A0FB-9E29A3B34A97}"/>
              </a:ext>
            </a:extLst>
          </p:cNvPr>
          <p:cNvSpPr txBox="1"/>
          <p:nvPr/>
        </p:nvSpPr>
        <p:spPr>
          <a:xfrm>
            <a:off x="2184647" y="31813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SÁU TUẦN XXIX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pic>
        <p:nvPicPr>
          <p:cNvPr id="7" name="Content Placeholder 6">
            <a:extLst>
              <a:ext uri="{FF2B5EF4-FFF2-40B4-BE49-F238E27FC236}">
                <a16:creationId xmlns:a16="http://schemas.microsoft.com/office/drawing/2014/main" id="{E64D94ED-85DB-421F-A79A-CDD4B9D4049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555"/>
            <a:ext cx="9162495" cy="5143500"/>
          </a:xfrm>
        </p:spPr>
      </p:pic>
      <p:sp>
        <p:nvSpPr>
          <p:cNvPr id="11" name="TextBox 10">
            <a:extLst>
              <a:ext uri="{FF2B5EF4-FFF2-40B4-BE49-F238E27FC236}">
                <a16:creationId xmlns:a16="http://schemas.microsoft.com/office/drawing/2014/main" id="{9E38C57C-A564-4947-A0FB-9E29A3B34A97}"/>
              </a:ext>
            </a:extLst>
          </p:cNvPr>
          <p:cNvSpPr txBox="1"/>
          <p:nvPr/>
        </p:nvSpPr>
        <p:spPr>
          <a:xfrm>
            <a:off x="2184647" y="31813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SÁU TUẦN XXIX THƯỜNG NIÊN C</a:t>
            </a:r>
            <a:endParaRPr lang="en-US" sz="2800" b="1" dirty="0">
              <a:solidFill>
                <a:srgbClr val="FFFF00"/>
              </a:solidFill>
            </a:endParaRPr>
          </a:p>
        </p:txBody>
      </p:sp>
    </p:spTree>
    <p:extLst>
      <p:ext uri="{BB962C8B-B14F-4D97-AF65-F5344CB8AC3E}">
        <p14:creationId xmlns:p14="http://schemas.microsoft.com/office/powerpoint/2010/main" val="425088806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123950"/>
            <a:ext cx="8801100" cy="3276599"/>
          </a:xfrm>
        </p:spPr>
        <p:txBody>
          <a:bodyPr>
            <a:noAutofit/>
          </a:bodyPr>
          <a:lstStyle/>
          <a:p>
            <a:pPr algn="just"/>
            <a:r>
              <a:rPr lang="vi-VN" sz="4000" b="1" i="0" dirty="0">
                <a:solidFill>
                  <a:schemeClr val="bg1"/>
                </a:solidFill>
                <a:effectLst/>
                <a:latin typeface="Arial" panose="020B0604020202020204" pitchFamily="34" charset="0"/>
              </a:rPr>
              <a:t>Lạy Chúa, tôi kêu van Ngài, bởi Ngài nhậm lời tôi, xin ghé tai về bên tôi, xin nghe rõ tiếng tôi. Lạy Chúa, xin gìn giữ tôi như con ngươi mắt Chúa, xin che chở tôi trong bóng cánh của Ngài.</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76200" y="146760"/>
            <a:ext cx="8991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 </a:t>
            </a:r>
            <a:r>
              <a:rPr lang="en-US" sz="3600" b="0" i="0" dirty="0">
                <a:solidFill>
                  <a:schemeClr val="bg1"/>
                </a:solidFill>
                <a:effectLst/>
                <a:latin typeface="Arial" panose="020B0604020202020204" pitchFamily="34" charset="0"/>
              </a:rPr>
              <a:t> Rm 7, 18-25a</a:t>
            </a:r>
            <a:endParaRPr lang="en-US" sz="36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19996" y="3028950"/>
            <a:ext cx="4542346" cy="2562469"/>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40689" y="854646"/>
            <a:ext cx="8854834" cy="1323439"/>
          </a:xfrm>
          <a:prstGeom prst="rect">
            <a:avLst/>
          </a:prstGeom>
          <a:noFill/>
        </p:spPr>
        <p:txBody>
          <a:bodyPr wrap="square">
            <a:spAutoFit/>
          </a:bodyPr>
          <a:lstStyle/>
          <a:p>
            <a:pPr algn="just"/>
            <a:r>
              <a:rPr lang="en-US" sz="4000" b="1" i="1" dirty="0">
                <a:solidFill>
                  <a:schemeClr val="bg1"/>
                </a:solidFill>
                <a:effectLst/>
                <a:latin typeface="Arial" panose="020B0604020202020204" pitchFamily="34" charset="0"/>
              </a:rPr>
              <a:t>“Ai </a:t>
            </a:r>
            <a:r>
              <a:rPr lang="en-US" sz="4000" b="1" i="1" dirty="0" err="1">
                <a:solidFill>
                  <a:schemeClr val="bg1"/>
                </a:solidFill>
                <a:effectLst/>
                <a:latin typeface="Arial" panose="020B0604020202020204" pitchFamily="34" charset="0"/>
              </a:rPr>
              <a:t>sẽ</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cứu</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tôi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thoát</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khỏi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cái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xác</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chết</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này</a:t>
            </a:r>
            <a:r>
              <a:rPr lang="en-US" sz="4000" b="1" i="1" dirty="0">
                <a:solidFill>
                  <a:schemeClr val="bg1"/>
                </a:solidFill>
                <a:effectLst/>
                <a:latin typeface="Arial" panose="020B0604020202020204" pitchFamily="34" charset="0"/>
              </a:rPr>
              <a:t>?”</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96077" y="2114550"/>
            <a:ext cx="9007234"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Thánh Phaolô Tông đồ gửi tín hữu Rôma.</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81150"/>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xin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bảo</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những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thánh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chỉ</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Ngài</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371600" y="1123950"/>
            <a:ext cx="6400800" cy="646331"/>
          </a:xfrm>
          <a:prstGeom prst="rect">
            <a:avLst/>
          </a:prstGeom>
          <a:noFill/>
        </p:spPr>
        <p:txBody>
          <a:bodyPr wrap="square" rtlCol="0">
            <a:spAutoFit/>
          </a:bodyPr>
          <a:lstStyle/>
          <a:p>
            <a:pPr algn="ctr"/>
            <a:r>
              <a:rPr lang="en-US" sz="3600" b="0" i="0" dirty="0">
                <a:solidFill>
                  <a:schemeClr val="bg1"/>
                </a:solidFill>
                <a:effectLst/>
                <a:latin typeface="Arial" panose="020B0604020202020204" pitchFamily="34" charset="0"/>
              </a:rPr>
              <a:t>Tv 118, 66. 68. 76. 77. 93. 94</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600244"/>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Chúa phán: “Thầy gọi các con là bạn hữu, vì tất cả những gì Thầy đã nghe biết nơi Cha Thầy, thì Thầy đã cho các con biết”.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600200" y="0"/>
            <a:ext cx="62484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a:t>
            </a:r>
            <a:r>
              <a:rPr lang="en-US" sz="4000" b="0" i="0" dirty="0">
                <a:solidFill>
                  <a:srgbClr val="FF0000"/>
                </a:solidFill>
                <a:effectLst/>
                <a:latin typeface="Arial" panose="020B0604020202020204" pitchFamily="34" charset="0"/>
              </a:rPr>
              <a:t> </a:t>
            </a:r>
            <a:r>
              <a:rPr lang="en-US" sz="4000" b="0" i="0" dirty="0">
                <a:solidFill>
                  <a:schemeClr val="bg1"/>
                </a:solidFill>
                <a:effectLst/>
                <a:latin typeface="Arial" panose="020B0604020202020204" pitchFamily="34" charset="0"/>
              </a:rPr>
              <a:t>Ga 15, 15b</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pic>
        <p:nvPicPr>
          <p:cNvPr id="7" name="Content Placeholder 6">
            <a:extLst>
              <a:ext uri="{FF2B5EF4-FFF2-40B4-BE49-F238E27FC236}">
                <a16:creationId xmlns:a16="http://schemas.microsoft.com/office/drawing/2014/main" id="{E64D94ED-85DB-421F-A79A-CDD4B9D4049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555"/>
            <a:ext cx="9162495" cy="5143500"/>
          </a:xfrm>
        </p:spPr>
      </p:pic>
      <p:sp>
        <p:nvSpPr>
          <p:cNvPr id="11" name="TextBox 10">
            <a:extLst>
              <a:ext uri="{FF2B5EF4-FFF2-40B4-BE49-F238E27FC236}">
                <a16:creationId xmlns:a16="http://schemas.microsoft.com/office/drawing/2014/main" id="{9E38C57C-A564-4947-A0FB-9E29A3B34A97}"/>
              </a:ext>
            </a:extLst>
          </p:cNvPr>
          <p:cNvSpPr txBox="1"/>
          <p:nvPr/>
        </p:nvSpPr>
        <p:spPr>
          <a:xfrm>
            <a:off x="4114800" y="3181350"/>
            <a:ext cx="4139953"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Lc 12, 54-59</a:t>
            </a:r>
            <a:endParaRPr lang="en-US" sz="2800" b="1" dirty="0">
              <a:solidFill>
                <a:srgbClr val="FFFF00"/>
              </a:solidFill>
            </a:endParaRPr>
          </a:p>
        </p:txBody>
      </p:sp>
    </p:spTree>
    <p:extLst>
      <p:ext uri="{BB962C8B-B14F-4D97-AF65-F5344CB8AC3E}">
        <p14:creationId xmlns:p14="http://schemas.microsoft.com/office/powerpoint/2010/main" val="1308966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fontScale="90000"/>
          </a:bodyPr>
          <a:lstStyle/>
          <a:p>
            <a:pPr algn="just"/>
            <a:r>
              <a:rPr lang="vi-VN" b="1" i="0" dirty="0">
                <a:solidFill>
                  <a:schemeClr val="bg1"/>
                </a:solidFill>
                <a:effectLst/>
                <a:latin typeface="Arial" panose="020B0604020202020204" pitchFamily="34" charset="0"/>
              </a:rPr>
              <a:t>Kìa Chúa để mắt coi những kẻ kính sợ Người, và nhìn xem những ai cậy trông ân sủng của Người, để cứu gỡ họ khỏi tay thần chết, và nuôi dưỡng họ trong cảnh cơ hàn.</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1333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1690</TotalTime>
  <Words>238</Words>
  <Application>Microsoft Office PowerPoint</Application>
  <PresentationFormat>On-screen Show (16:9)</PresentationFormat>
  <Paragraphs>23</Paragraphs>
  <Slides>10</Slides>
  <Notes>7</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tôi kêu van Ngài, bởi Ngài nhậm lời tôi, xin ghé tai về bên tôi, xin nghe rõ tiếng tôi. Lạy Chúa, xin gìn giữ tôi như con ngươi mắt Chúa, xin che chở tôi trong bóng cánh của Ngài.</vt:lpstr>
      <vt:lpstr>PowerPoint Presentation</vt:lpstr>
      <vt:lpstr>Ðáp: Lạy Chúa, xin dạy bảo con những thánh chỉ của Ngài</vt:lpstr>
      <vt:lpstr>Alleluia, alleluia! – Chúa phán: “Thầy gọi các con là bạn hữu, vì tất cả những gì Thầy đã nghe biết nơi Cha Thầy, thì Thầy đã cho các con biết”. – Alleluia.</vt:lpstr>
      <vt:lpstr>PowerPoint Presentation</vt:lpstr>
      <vt:lpstr>PowerPoint Presentation</vt:lpstr>
      <vt:lpstr>Kìa Chúa để mắt coi những kẻ kính sợ Người, và nhìn xem những ai cậy trông ân sủng của Người, để cứu gỡ họ khỏi tay thần chết, và nuôi dưỡng họ trong cảnh cơ hàn.</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183</cp:revision>
  <dcterms:created xsi:type="dcterms:W3CDTF">2021-12-05T01:20:54Z</dcterms:created>
  <dcterms:modified xsi:type="dcterms:W3CDTF">2025-10-15T03:33:23Z</dcterms:modified>
</cp:coreProperties>
</file>