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23" r:id="rId11"/>
    <p:sldId id="1046" r:id="rId12"/>
    <p:sldId id="346" r:id="rId13"/>
    <p:sldId id="445" r:id="rId14"/>
    <p:sldId id="1124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21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60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FBC9CE-D75E-4931-813B-7FAD0A6C18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39"/>
            <a:ext cx="9144000" cy="5148339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A3AFE1B-D185-40C0-99C4-5CC7D6A1C7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77693"/>
            <a:ext cx="1080543" cy="10805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22F1DC4-4DA4-456F-9AB5-5D9670D87A5D}"/>
              </a:ext>
            </a:extLst>
          </p:cNvPr>
          <p:cNvSpPr txBox="1"/>
          <p:nvPr/>
        </p:nvSpPr>
        <p:spPr>
          <a:xfrm>
            <a:off x="1073671" y="3790950"/>
            <a:ext cx="714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SÁU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FBC9CE-D75E-4931-813B-7FAD0A6C18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39"/>
            <a:ext cx="9144000" cy="5148339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A3AFE1B-D185-40C0-99C4-5CC7D6A1C7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77693"/>
            <a:ext cx="1080543" cy="10805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22F1DC4-4DA4-456F-9AB5-5D9670D87A5D}"/>
              </a:ext>
            </a:extLst>
          </p:cNvPr>
          <p:cNvSpPr txBox="1"/>
          <p:nvPr/>
        </p:nvSpPr>
        <p:spPr>
          <a:xfrm>
            <a:off x="1073671" y="3790950"/>
            <a:ext cx="714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SÁU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51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Thánh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Mẫu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kính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chào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Mẹ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Đấng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sinh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ra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Đức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Vua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cai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trị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trời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đất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muôn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đời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133600" y="32745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1" y="146760"/>
            <a:ext cx="92179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Dcr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2, 14-17</a:t>
            </a:r>
            <a:endParaRPr lang="en-US" sz="4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535016"/>
            <a:ext cx="3812439" cy="215070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20" y="807220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Hỡi con gái Sion, hãy vui sướng reo hò, vì này Ta đang đến ở lại giữa ngươi, – sấm ngôn của Đức Chúa.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304800" y="2696477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Lời</a:t>
            </a:r>
            <a:r>
              <a:rPr lang="en-US" sz="4000" b="0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Chúa</a:t>
            </a:r>
            <a:r>
              <a:rPr lang="en-US" sz="4000" b="0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trong</a:t>
            </a:r>
            <a:r>
              <a:rPr lang="en-US" sz="4000" b="0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sách</a:t>
            </a:r>
            <a:r>
              <a:rPr lang="en-US" sz="4000" b="0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Dacaria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90129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Ai đi đường ngay thẳng, Ta chỉ cho thấy ơn Thiên Chúa cứu độ.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762000" y="1025326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1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Sm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2, 1.4-5.6-7.8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457200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vi-VN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Kính chào Maria đầy ơn phúc, Thiên Chúa ở cùng Trinh Nữ; Trinh Nữ được chúc phúc giữa các người phụ nữ.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5257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Lc 1,28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FBC9CE-D75E-4931-813B-7FAD0A6C18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39"/>
            <a:ext cx="9144000" cy="5148339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A3AFE1B-D185-40C0-99C4-5CC7D6A1C7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77693"/>
            <a:ext cx="1080543" cy="10805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22F1DC4-4DA4-456F-9AB5-5D9670D87A5D}"/>
              </a:ext>
            </a:extLst>
          </p:cNvPr>
          <p:cNvSpPr txBox="1"/>
          <p:nvPr/>
        </p:nvSpPr>
        <p:spPr>
          <a:xfrm>
            <a:off x="2590800" y="3714750"/>
            <a:ext cx="50223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: Mt 12, 46-50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19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66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Phúc thay lòng Đức Trinh Nữ Maria, đã cưu mang Con Đức Chúa Cha hằng có muôn đời.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186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Helvetica Neue</vt:lpstr>
      <vt:lpstr>Roboto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Thánh Mẫu, chúng tôi kính chào Mẹ, là Đấng đã sinh ra Đức Vua cai trị trời đất muôn đời.</vt:lpstr>
      <vt:lpstr>PowerPoint Presentation</vt:lpstr>
      <vt:lpstr>Ðáp:  Ai đi đường ngay thẳng, Ta chỉ cho thấy ơn Thiên Chúa cứu độ.</vt:lpstr>
      <vt:lpstr>Alleluia, alleluia!    – Kính chào Maria đầy ơn phúc, Thiên Chúa ở cùng Trinh Nữ; Trinh Nữ được chúc phúc giữa các người phụ nữ. – Alleluia.</vt:lpstr>
      <vt:lpstr>PowerPoint Presentation</vt:lpstr>
      <vt:lpstr>PowerPoint Presentation</vt:lpstr>
      <vt:lpstr>Phúc thay lòng Đức Trinh Nữ Maria, đã cưu mang Con Đức Chúa Cha hằng có muôn đời.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188</cp:revision>
  <dcterms:created xsi:type="dcterms:W3CDTF">2021-12-05T01:20:54Z</dcterms:created>
  <dcterms:modified xsi:type="dcterms:W3CDTF">2025-10-27T10:00:41Z</dcterms:modified>
</cp:coreProperties>
</file>