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25" r:id="rId11"/>
    <p:sldId id="1046" r:id="rId12"/>
    <p:sldId id="346" r:id="rId13"/>
    <p:sldId id="445" r:id="rId14"/>
    <p:sldId id="1126"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10/28/2025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490243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69769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10/28/2025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1" name="Picture 10">
            <a:extLst>
              <a:ext uri="{FF2B5EF4-FFF2-40B4-BE49-F238E27FC236}">
                <a16:creationId xmlns:a16="http://schemas.microsoft.com/office/drawing/2014/main" id="{1B356B16-7F36-4F4A-8BDD-E02AA377E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94332"/>
            <a:ext cx="1080543" cy="1080543"/>
          </a:xfrm>
          <a:prstGeom prst="rect">
            <a:avLst/>
          </a:prstGeom>
        </p:spPr>
      </p:pic>
      <p:pic>
        <p:nvPicPr>
          <p:cNvPr id="7" name="Content Placeholder 6">
            <a:extLst>
              <a:ext uri="{FF2B5EF4-FFF2-40B4-BE49-F238E27FC236}">
                <a16:creationId xmlns:a16="http://schemas.microsoft.com/office/drawing/2014/main" id="{F676BD84-BD8D-41FF-8238-3D72534C99C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0" name="TextBox 9">
            <a:extLst>
              <a:ext uri="{FF2B5EF4-FFF2-40B4-BE49-F238E27FC236}">
                <a16:creationId xmlns:a16="http://schemas.microsoft.com/office/drawing/2014/main" id="{35BA86DF-B79A-4931-9BDF-BFB6914687D6}"/>
              </a:ext>
            </a:extLst>
          </p:cNvPr>
          <p:cNvSpPr txBox="1"/>
          <p:nvPr/>
        </p:nvSpPr>
        <p:spPr>
          <a:xfrm>
            <a:off x="952500" y="3638550"/>
            <a:ext cx="72390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SÁU TUẦN XXXIV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1" name="Picture 10">
            <a:extLst>
              <a:ext uri="{FF2B5EF4-FFF2-40B4-BE49-F238E27FC236}">
                <a16:creationId xmlns:a16="http://schemas.microsoft.com/office/drawing/2014/main" id="{1B356B16-7F36-4F4A-8BDD-E02AA377E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94332"/>
            <a:ext cx="1080543" cy="1080543"/>
          </a:xfrm>
          <a:prstGeom prst="rect">
            <a:avLst/>
          </a:prstGeom>
        </p:spPr>
      </p:pic>
      <p:pic>
        <p:nvPicPr>
          <p:cNvPr id="7" name="Content Placeholder 6">
            <a:extLst>
              <a:ext uri="{FF2B5EF4-FFF2-40B4-BE49-F238E27FC236}">
                <a16:creationId xmlns:a16="http://schemas.microsoft.com/office/drawing/2014/main" id="{F676BD84-BD8D-41FF-8238-3D72534C99C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0" name="TextBox 9">
            <a:extLst>
              <a:ext uri="{FF2B5EF4-FFF2-40B4-BE49-F238E27FC236}">
                <a16:creationId xmlns:a16="http://schemas.microsoft.com/office/drawing/2014/main" id="{35BA86DF-B79A-4931-9BDF-BFB6914687D6}"/>
              </a:ext>
            </a:extLst>
          </p:cNvPr>
          <p:cNvSpPr txBox="1"/>
          <p:nvPr/>
        </p:nvSpPr>
        <p:spPr>
          <a:xfrm>
            <a:off x="952500" y="3638550"/>
            <a:ext cx="72390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SÁU TUẦN XXXIV THƯỜNG NIÊN C</a:t>
            </a:r>
            <a:endParaRPr lang="en-US" sz="2800" b="1" dirty="0">
              <a:solidFill>
                <a:srgbClr val="FFFF00"/>
              </a:solidFill>
            </a:endParaRPr>
          </a:p>
        </p:txBody>
      </p:sp>
    </p:spTree>
    <p:extLst>
      <p:ext uri="{BB962C8B-B14F-4D97-AF65-F5344CB8AC3E}">
        <p14:creationId xmlns:p14="http://schemas.microsoft.com/office/powerpoint/2010/main" val="9024820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971550"/>
            <a:ext cx="8801100" cy="3276599"/>
          </a:xfrm>
        </p:spPr>
        <p:txBody>
          <a:bodyPr>
            <a:noAutofit/>
          </a:bodyPr>
          <a:lstStyle/>
          <a:p>
            <a:pPr algn="just"/>
            <a:r>
              <a:rPr lang="vi-VN" sz="4000" b="1" i="0" dirty="0">
                <a:solidFill>
                  <a:schemeClr val="bg1"/>
                </a:solidFill>
                <a:effectLst/>
                <a:latin typeface="Arial" panose="020B0604020202020204" pitchFamily="34" charset="0"/>
              </a:rPr>
              <a:t>Con chiên bị giết xứng đáng lãnh nhận quyền năng thiên tính, không ngoan, sức mạnh, danh dự và vinh quang chúc tụng. Nguyện cho Người được vinh quang, và vương quốc Người tồn tại đến muôn đời.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1" y="146760"/>
            <a:ext cx="9540635"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7, 2-14</a:t>
            </a: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5251" y="3105150"/>
            <a:ext cx="4304289" cy="2428175"/>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54620" y="807220"/>
            <a:ext cx="8854834" cy="1446550"/>
          </a:xfrm>
          <a:prstGeom prst="rect">
            <a:avLst/>
          </a:prstGeom>
          <a:noFill/>
        </p:spPr>
        <p:txBody>
          <a:bodyPr wrap="square">
            <a:spAutoFit/>
          </a:bodyPr>
          <a:lstStyle/>
          <a:p>
            <a:pPr algn="just"/>
            <a:r>
              <a:rPr lang="vi-VN" sz="4400" b="1" i="1" dirty="0">
                <a:solidFill>
                  <a:schemeClr val="bg1"/>
                </a:solidFill>
                <a:effectLst/>
                <a:latin typeface="Arial" panose="020B0604020202020204" pitchFamily="34" charset="0"/>
              </a:rPr>
              <a:t>“Kìa có ai như con người ngự trên đám mây”.</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324775" y="2206344"/>
            <a:ext cx="9007234"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Ðaniel</a:t>
            </a:r>
            <a:r>
              <a:rPr lang="en-US" sz="4000" b="0" i="0" dirty="0">
                <a:solidFill>
                  <a:schemeClr val="bg1"/>
                </a:solidFill>
                <a:effectLst/>
                <a:latin typeface="Arial" panose="020B0604020202020204" pitchFamily="34" charset="0"/>
              </a:rPr>
              <a:t>.</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90129"/>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ngợi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khen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tạ</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838200" y="1049495"/>
            <a:ext cx="7620000" cy="646331"/>
          </a:xfrm>
          <a:prstGeom prst="rect">
            <a:avLst/>
          </a:prstGeom>
          <a:noFill/>
        </p:spPr>
        <p:txBody>
          <a:bodyPr wrap="square" rtlCol="0">
            <a:spAutoFit/>
          </a:bodyPr>
          <a:lstStyle/>
          <a:p>
            <a:pPr algn="ct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3, 75. 76. 77. 78. 79. 80. 81</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706515"/>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 Chúa phán: “Ngươi hãy giữ lòng trung thành cho đến chết, thì Ta sẽ ban cho ngươi triều thiên sự sống”.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981200" y="171080"/>
            <a:ext cx="59436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a:t>
            </a:r>
            <a:r>
              <a:rPr lang="en-US" sz="4000" b="0" i="0" dirty="0" err="1">
                <a:solidFill>
                  <a:schemeClr val="bg1"/>
                </a:solidFill>
                <a:effectLst/>
                <a:latin typeface="Arial" panose="020B0604020202020204" pitchFamily="34" charset="0"/>
              </a:rPr>
              <a:t>Kh</a:t>
            </a:r>
            <a:r>
              <a:rPr lang="en-US" sz="4000" b="0" i="0" dirty="0">
                <a:solidFill>
                  <a:schemeClr val="bg1"/>
                </a:solidFill>
                <a:effectLst/>
                <a:latin typeface="Arial" panose="020B0604020202020204" pitchFamily="34" charset="0"/>
              </a:rPr>
              <a:t> 2, 10c</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1" name="Picture 10">
            <a:extLst>
              <a:ext uri="{FF2B5EF4-FFF2-40B4-BE49-F238E27FC236}">
                <a16:creationId xmlns:a16="http://schemas.microsoft.com/office/drawing/2014/main" id="{1B356B16-7F36-4F4A-8BDD-E02AA377E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94332"/>
            <a:ext cx="1080543" cy="1080543"/>
          </a:xfrm>
          <a:prstGeom prst="rect">
            <a:avLst/>
          </a:prstGeom>
        </p:spPr>
      </p:pic>
      <p:pic>
        <p:nvPicPr>
          <p:cNvPr id="7" name="Content Placeholder 6">
            <a:extLst>
              <a:ext uri="{FF2B5EF4-FFF2-40B4-BE49-F238E27FC236}">
                <a16:creationId xmlns:a16="http://schemas.microsoft.com/office/drawing/2014/main" id="{F676BD84-BD8D-41FF-8238-3D72534C99C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0" name="TextBox 9">
            <a:extLst>
              <a:ext uri="{FF2B5EF4-FFF2-40B4-BE49-F238E27FC236}">
                <a16:creationId xmlns:a16="http://schemas.microsoft.com/office/drawing/2014/main" id="{35BA86DF-B79A-4931-9BDF-BFB6914687D6}"/>
              </a:ext>
            </a:extLst>
          </p:cNvPr>
          <p:cNvSpPr txBox="1"/>
          <p:nvPr/>
        </p:nvSpPr>
        <p:spPr>
          <a:xfrm>
            <a:off x="952500" y="3638550"/>
            <a:ext cx="461010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21, 29-33</a:t>
            </a:r>
            <a:endParaRPr lang="en-US" sz="3200" b="1" dirty="0">
              <a:solidFill>
                <a:srgbClr val="FFFF00"/>
              </a:solidFill>
            </a:endParaRPr>
          </a:p>
        </p:txBody>
      </p:sp>
    </p:spTree>
    <p:extLst>
      <p:ext uri="{BB962C8B-B14F-4D97-AF65-F5344CB8AC3E}">
        <p14:creationId xmlns:p14="http://schemas.microsoft.com/office/powerpoint/2010/main" val="36959149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a:bodyPr>
          <a:lstStyle/>
          <a:p>
            <a:pPr algn="just"/>
            <a:r>
              <a:rPr lang="vi-VN" b="1" i="0" dirty="0">
                <a:solidFill>
                  <a:schemeClr val="bg1"/>
                </a:solidFill>
                <a:effectLst/>
                <a:latin typeface="Arial" panose="020B0604020202020204" pitchFamily="34" charset="0"/>
              </a:rPr>
              <a:t>Chúa là vua ngự trị tới muôn đời; Chúa sẽ chúc phúc cho dân Người trong cảnh thái bình.</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3619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2290</TotalTime>
  <Words>198</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Con chiên bị giết xứng đáng lãnh nhận quyền năng thiên tính, không ngoan, sức mạnh, danh dự và vinh quang chúc tụng. Nguyện cho Người được vinh quang, và vương quốc Người tồn tại đến muôn đời.</vt:lpstr>
      <vt:lpstr>PowerPoint Presentation</vt:lpstr>
      <vt:lpstr>Ðáp:  Hãy ngợi khen và tán tạ Chúa tới muôn đời</vt:lpstr>
      <vt:lpstr>Alleluia, alleluia!    – Chúa phán: “Ngươi hãy giữ lòng trung thành cho đến chết, thì Ta sẽ ban cho ngươi triều thiên sự sống”. –  Alleluia.</vt:lpstr>
      <vt:lpstr>PowerPoint Presentation</vt:lpstr>
      <vt:lpstr>PowerPoint Presentation</vt:lpstr>
      <vt:lpstr>Chúa là vua ngự trị tới muôn đời; Chúa sẽ chúc phúc cho dân Người trong cảnh thái bình.</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190</cp:revision>
  <dcterms:created xsi:type="dcterms:W3CDTF">2021-12-05T01:20:54Z</dcterms:created>
  <dcterms:modified xsi:type="dcterms:W3CDTF">2025-10-28T02:58:47Z</dcterms:modified>
</cp:coreProperties>
</file>