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89" r:id="rId7"/>
    <p:sldId id="278" r:id="rId8"/>
    <p:sldId id="282" r:id="rId9"/>
    <p:sldId id="283" r:id="rId10"/>
    <p:sldId id="29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1BB280-2401-4E1D-8713-56416F396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343ED9A-CDC8-41AF-9255-BBF9F0B46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86BE84-FCBA-4655-9C0B-65346229584D}"/>
              </a:ext>
            </a:extLst>
          </p:cNvPr>
          <p:cNvSpPr txBox="1"/>
          <p:nvPr/>
        </p:nvSpPr>
        <p:spPr>
          <a:xfrm>
            <a:off x="2508531" y="2892565"/>
            <a:ext cx="63765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1BB280-2401-4E1D-8713-56416F396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343ED9A-CDC8-41AF-9255-BBF9F0B46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86BE84-FCBA-4655-9C0B-65346229584D}"/>
              </a:ext>
            </a:extLst>
          </p:cNvPr>
          <p:cNvSpPr txBox="1"/>
          <p:nvPr/>
        </p:nvSpPr>
        <p:spPr>
          <a:xfrm>
            <a:off x="2508531" y="2892565"/>
            <a:ext cx="63765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16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Đẹp thay gót chân người rảo khắp đồi núi, loan báo tin hoà bình, loan báo tin mừng, và rao giảng ơn cứu độ.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93380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Vô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phúc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nếu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không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rao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giảng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Phúc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Âm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”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I Cr 9, 16-19. 22-23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30131" y="2094190"/>
            <a:ext cx="888373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Lời Chúa trong thư thứ nhất của Thánh Phaolô tông đồ gởi tín hữu Côrintô.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750" y="3351245"/>
            <a:ext cx="3323358" cy="179225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04614" y="207920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Hãy tường thuật phép lạ Chúa giữa muôn dân.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Tv 95, 1.2a, 2b-3. 7-8a. 10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359125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: “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đi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dạy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dỗ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các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dân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tộc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: Ta ở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với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các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ngày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cho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đến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tận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thế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”.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1BB280-2401-4E1D-8713-56416F396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343ED9A-CDC8-41AF-9255-BBF9F0B46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86BE84-FCBA-4655-9C0B-65346229584D}"/>
              </a:ext>
            </a:extLst>
          </p:cNvPr>
          <p:cNvSpPr txBox="1"/>
          <p:nvPr/>
        </p:nvSpPr>
        <p:spPr>
          <a:xfrm>
            <a:off x="3471483" y="2746908"/>
            <a:ext cx="47985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Mc 16, 15-20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144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20955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566442" y="1246028"/>
            <a:ext cx="826196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phán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: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chăn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dắt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Ta,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nằm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nghỉ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172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53</cp:revision>
  <dcterms:created xsi:type="dcterms:W3CDTF">2018-11-13T15:52:26Z</dcterms:created>
  <dcterms:modified xsi:type="dcterms:W3CDTF">2025-11-20T00:52:36Z</dcterms:modified>
</cp:coreProperties>
</file>