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74" r:id="rId2"/>
    <p:sldId id="257" r:id="rId3"/>
    <p:sldId id="258" r:id="rId4"/>
    <p:sldId id="260" r:id="rId5"/>
    <p:sldId id="275" r:id="rId6"/>
    <p:sldId id="301" r:id="rId7"/>
    <p:sldId id="278" r:id="rId8"/>
    <p:sldId id="282" r:id="rId9"/>
    <p:sldId id="283" r:id="rId10"/>
    <p:sldId id="302" r:id="rId11"/>
  </p:sldIdLst>
  <p:sldSz cx="9144000" cy="5143500" type="screen16x9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quarter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2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3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971E5F1-923A-41DF-A326-464730339D0C}" type="slidenum">
              <a:t>‹#›</a:t>
            </a:fld>
            <a:endParaRPr lang="en-US" sz="14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0907805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533396" y="763588"/>
            <a:ext cx="6705596" cy="37718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3"/>
          </p:nvPr>
        </p:nvSpPr>
        <p:spPr>
          <a:xfrm>
            <a:off x="777240" y="4777557"/>
            <a:ext cx="6217563" cy="452592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4" name="Header Placeholder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Date Placeholder 4"/>
          <p:cNvSpPr txBox="1">
            <a:spLocks noGrp="1"/>
          </p:cNvSpPr>
          <p:nvPr>
            <p:ph type="dt" idx="1"/>
          </p:nvPr>
        </p:nvSpPr>
        <p:spPr>
          <a:xfrm>
            <a:off x="4399196" y="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4"/>
          </p:nvPr>
        </p:nvSpPr>
        <p:spPr>
          <a:xfrm>
            <a:off x="0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xfrm>
            <a:off x="4399196" y="9555480"/>
            <a:ext cx="3372837" cy="502563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400" b="0" i="0" u="none" strike="noStrike" kern="1200" cap="none" spc="0" baseline="0">
                <a:solidFill>
                  <a:srgbClr val="000000"/>
                </a:solidFill>
                <a:uFillTx/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1F021F4E-B197-4692-8645-753E8A4C6DB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263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4933" marR="0" lvl="0" indent="-174933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en-US" sz="1600" b="0" i="0" u="none" strike="noStrike" kern="1200" cap="none" spc="0" baseline="0">
        <a:solidFill>
          <a:srgbClr val="000000"/>
        </a:solidFill>
        <a:uFillTx/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64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9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05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0575" y="965200"/>
            <a:ext cx="6191250" cy="3482975"/>
          </a:xfr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1202042" y="4785119"/>
            <a:ext cx="5373361" cy="3864236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5312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400" y="763588"/>
            <a:ext cx="6705600" cy="3771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355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1F021F4E-B197-4692-8645-753E8A4C6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66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443" y="1597493"/>
            <a:ext cx="7773122" cy="110279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2322" y="2914147"/>
            <a:ext cx="6400800" cy="1314495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834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9836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41278" y="192261"/>
            <a:ext cx="1988637" cy="450299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672477" y="192261"/>
            <a:ext cx="5830561" cy="450299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745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707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878" y="3305144"/>
            <a:ext cx="7771677" cy="1021787"/>
          </a:xfrm>
        </p:spPr>
        <p:txBody>
          <a:bodyPr anchor="t"/>
          <a:lstStyle>
            <a:lvl1pPr>
              <a:defRPr sz="3200" cap="all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878" y="2179673"/>
            <a:ext cx="7771677" cy="1125480"/>
          </a:xfrm>
        </p:spPr>
        <p:txBody>
          <a:bodyPr anchor="b"/>
          <a:lstStyle>
            <a:lvl1pPr marL="0" indent="0">
              <a:buNone/>
              <a:defRPr sz="16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8213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672477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0324" y="1336102"/>
            <a:ext cx="3909599" cy="33591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2115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6297"/>
            <a:ext cx="8229600" cy="85652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922" y="1151403"/>
            <a:ext cx="403919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922" y="1630969"/>
            <a:ext cx="403919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444" y="1151403"/>
            <a:ext cx="4042077" cy="479566"/>
          </a:xfrm>
        </p:spPr>
        <p:txBody>
          <a:bodyPr anchor="b"/>
          <a:lstStyle>
            <a:lvl1pPr marL="0" indent="0">
              <a:buNone/>
              <a:defRPr sz="19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444" y="1630969"/>
            <a:ext cx="4042077" cy="296382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3187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9354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32263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922" y="205218"/>
            <a:ext cx="3008156" cy="870572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523" y="205218"/>
            <a:ext cx="5111998" cy="438957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922" y="1075791"/>
            <a:ext cx="3008156" cy="3519013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08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800" y="3600020"/>
            <a:ext cx="5486400" cy="425561"/>
          </a:xfrm>
        </p:spPr>
        <p:txBody>
          <a:bodyPr anchor="b"/>
          <a:lstStyle>
            <a:lvl1pPr>
              <a:defRPr sz="1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800" y="459047"/>
            <a:ext cx="5486400" cy="3086959"/>
          </a:xfr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endParaRPr lang="en-US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800" y="4025581"/>
            <a:ext cx="5486400" cy="603787"/>
          </a:xfrm>
        </p:spPr>
        <p:txBody>
          <a:bodyPr/>
          <a:lstStyle>
            <a:lvl1pPr marL="0" indent="0">
              <a:buNone/>
              <a:defRPr sz="11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9400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672038" y="192033"/>
            <a:ext cx="7808491" cy="8589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ctr" anchorCtr="0" compatLnSpc="1">
            <a:noAutofit/>
          </a:bodyPr>
          <a:lstStyle/>
          <a:p>
            <a:pPr lvl="0"/>
            <a:endParaRPr lang="en-US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672038" y="1335654"/>
            <a:ext cx="7957721" cy="335934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/>
          <p:nvPr/>
        </p:nvSpPr>
        <p:spPr>
          <a:xfrm>
            <a:off x="657673" y="4815010"/>
            <a:ext cx="8486089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3215" y="4959522"/>
            <a:ext cx="7340547" cy="65891"/>
          </a:xfrm>
          <a:prstGeom prst="rect">
            <a:avLst/>
          </a:prstGeom>
          <a:solidFill>
            <a:srgbClr val="FF9966"/>
          </a:solidFill>
          <a:ln>
            <a:noFill/>
            <a:prstDash val="solid"/>
          </a:ln>
        </p:spPr>
        <p:txBody>
          <a:bodyPr vert="horz" wrap="none" lIns="72886" tIns="36447" rIns="72886" bIns="36447" anchor="ctr" anchorCtr="1" compatLnSpc="0">
            <a:noAutofit/>
          </a:bodyPr>
          <a:lstStyle/>
          <a:p>
            <a:pPr marL="0" marR="0" lvl="0" indent="0" algn="l" defTabSz="740572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500" b="0" i="0" u="none" strike="noStrike" kern="1200" cap="none" spc="0" baseline="0">
              <a:solidFill>
                <a:srgbClr val="000000"/>
              </a:solidFill>
              <a:uFillTx/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0" marR="0" lvl="0" indent="0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45000"/>
        <a:buFont typeface="StarSymbol"/>
        <a:buChar char=""/>
        <a:tabLst/>
        <a:defRPr lang="en-US" sz="1800" b="1" i="1" u="none" strike="noStrike" kern="0" cap="none" spc="0" baseline="0">
          <a:solidFill>
            <a:srgbClr val="FF9966"/>
          </a:solidFill>
          <a:uFillTx/>
          <a:latin typeface="Albany" pitchFamily="34"/>
          <a:ea typeface="Arial Unicode MS" pitchFamily="2"/>
          <a:cs typeface="Tahoma" pitchFamily="2"/>
        </a:defRPr>
      </a:lvl1pPr>
    </p:titleStyle>
    <p:bodyStyle>
      <a:lvl1pPr marL="431999" marR="0" lvl="0" indent="-323999" algn="l" defTabSz="914400" rtl="0" fontAlgn="auto" hangingPunct="0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1pPr>
      <a:lvl2pPr marL="863998" marR="0" lvl="1" indent="-287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8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2pPr>
      <a:lvl3pPr marL="1295997" marR="0" lvl="2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4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3pPr>
      <a:lvl4pPr marL="1727996" marR="0" lvl="3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75000"/>
        <a:buFont typeface="StarSymbol"/>
        <a:buChar char="–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4pPr>
      <a:lvl5pPr marL="2159995" marR="0" lvl="4" indent="-215999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Clr>
          <a:srgbClr val="E6E6E6"/>
        </a:buClr>
        <a:buSzPct val="45000"/>
        <a:buFont typeface="StarSymbol"/>
        <a:buChar char="●"/>
        <a:tabLst/>
        <a:defRPr lang="en-US" sz="2000" b="0" i="0" u="none" strike="noStrike" kern="0" cap="none" spc="0" baseline="0">
          <a:solidFill>
            <a:srgbClr val="E6E6E6"/>
          </a:solidFill>
          <a:uFillTx/>
          <a:latin typeface="Thorndale" pitchFamily="18"/>
          <a:ea typeface="Arial Unicode MS" pitchFamily="2"/>
          <a:cs typeface="Tahoma" pitchFamily="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C67FE-2AAE-4DA8-B354-FF9FA3C20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30EBAC-632C-4865-9B89-64138417C741}"/>
              </a:ext>
            </a:extLst>
          </p:cNvPr>
          <p:cNvSpPr txBox="1"/>
          <p:nvPr/>
        </p:nvSpPr>
        <p:spPr>
          <a:xfrm>
            <a:off x="1731293" y="308535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62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C67FE-2AAE-4DA8-B354-FF9FA3C20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30EBAC-632C-4865-9B89-64138417C741}"/>
              </a:ext>
            </a:extLst>
          </p:cNvPr>
          <p:cNvSpPr txBox="1"/>
          <p:nvPr/>
        </p:nvSpPr>
        <p:spPr>
          <a:xfrm>
            <a:off x="1731293" y="3085353"/>
            <a:ext cx="65059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TƯ TUẦN 1 THƯỜNG NIÊN A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8407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/>
          <p:nvPr/>
        </p:nvSpPr>
        <p:spPr>
          <a:xfrm>
            <a:off x="259280" y="1042255"/>
            <a:ext cx="8625439" cy="3231654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u="none" strike="noStrike" kern="1200" cap="none" spc="0" baseline="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 </a:t>
            </a:r>
            <a:r>
              <a:rPr lang="vi-VN" sz="40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 đã nhìn thấy Đấng ngự trên ngai cao cả, có vô số Thiên Thần thờ lạy và đồng thanh ca hát rằng: Đây danh hiệu vương quyền Người tồn tại muôn đời.</a:t>
            </a:r>
            <a:endParaRPr lang="en-US" sz="4000" b="1" i="0" u="none" strike="noStrike" kern="1200" cap="none" spc="0" baseline="0" dirty="0"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A7B9AF-A5E5-4DE2-917C-5A3A29380515}"/>
              </a:ext>
            </a:extLst>
          </p:cNvPr>
          <p:cNvSpPr txBox="1"/>
          <p:nvPr/>
        </p:nvSpPr>
        <p:spPr>
          <a:xfrm>
            <a:off x="2699368" y="114153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/>
          <p:nvPr/>
        </p:nvSpPr>
        <p:spPr>
          <a:xfrm>
            <a:off x="251519" y="766161"/>
            <a:ext cx="8640961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0">
              <a:lnSpc>
                <a:spcPct val="100000"/>
              </a:lnSpc>
              <a:spcBef>
                <a:spcPts val="965"/>
              </a:spcBef>
              <a:spcAft>
                <a:spcPts val="805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nói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vì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tớ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đang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sz="44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en-US" sz="4400" b="1" i="0" u="none" strike="noStrike" kern="1200" cap="none" spc="0" baseline="0" dirty="0">
              <a:solidFill>
                <a:schemeClr val="bg1"/>
              </a:solidFill>
              <a:uFillTx/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8C877E-1F27-4C65-8D10-EF8FA5CC291D}"/>
              </a:ext>
            </a:extLst>
          </p:cNvPr>
          <p:cNvSpPr txBox="1"/>
          <p:nvPr/>
        </p:nvSpPr>
        <p:spPr>
          <a:xfrm>
            <a:off x="372908" y="151878"/>
            <a:ext cx="82296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rgbClr val="3A3A3A"/>
                </a:solidFill>
                <a:effectLst/>
                <a:latin typeface="Roboto" panose="02000000000000000000" pitchFamily="2" charset="0"/>
              </a:rPr>
              <a:t> 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Sm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3, 1-10. 19-20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DD3A0B-07D5-4E35-A977-30E947C9B260}"/>
              </a:ext>
            </a:extLst>
          </p:cNvPr>
          <p:cNvSpPr txBox="1"/>
          <p:nvPr/>
        </p:nvSpPr>
        <p:spPr>
          <a:xfrm>
            <a:off x="75370" y="2169305"/>
            <a:ext cx="91440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Samuel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588591D-F391-4231-BA51-FAA3CD35F6A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818" y="2885998"/>
            <a:ext cx="4647369" cy="2506283"/>
          </a:xfrm>
          <a:prstGeom prst="rect">
            <a:avLst/>
          </a:prstGeom>
        </p:spPr>
      </p:pic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/>
          <p:nvPr/>
        </p:nvSpPr>
        <p:spPr>
          <a:xfrm>
            <a:off x="596523" y="1723153"/>
            <a:ext cx="8063344" cy="144655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này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đến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thực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ý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endParaRPr lang="en-US" sz="4400" b="1" i="0" u="none" strike="noStrike" kern="1200" cap="none" spc="0" baseline="0" dirty="0">
              <a:ln w="12700">
                <a:solidFill>
                  <a:schemeClr val="accent4">
                    <a:lumMod val="50000"/>
                  </a:schemeClr>
                </a:solidFill>
              </a:ln>
              <a:solidFill>
                <a:schemeClr val="bg1"/>
              </a:solidFill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4"/>
          <p:cNvSpPr txBox="1"/>
          <p:nvPr/>
        </p:nvSpPr>
        <p:spPr>
          <a:xfrm>
            <a:off x="2643994" y="145883"/>
            <a:ext cx="4248476" cy="9233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740572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400" b="1" i="0" u="none" strike="noStrike" kern="1200" cap="none" spc="0" baseline="0" dirty="0" err="1">
                <a:solidFill>
                  <a:srgbClr val="FFFF00"/>
                </a:solidFill>
                <a:uFillTx/>
                <a:latin typeface="Calibri"/>
              </a:rPr>
              <a:t>Đáp</a:t>
            </a:r>
            <a:r>
              <a:rPr lang="en-US" sz="5400" b="1" i="0" u="none" strike="noStrike" kern="1200" cap="none" spc="0" baseline="0" dirty="0">
                <a:solidFill>
                  <a:srgbClr val="FFFF00"/>
                </a:solidFill>
                <a:uFillTx/>
                <a:latin typeface="Calibri"/>
              </a:rPr>
              <a:t> Ca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1872A9-38BF-4BF8-9466-072F5E08A766}"/>
              </a:ext>
            </a:extLst>
          </p:cNvPr>
          <p:cNvSpPr txBox="1"/>
          <p:nvPr/>
        </p:nvSpPr>
        <p:spPr>
          <a:xfrm>
            <a:off x="1205714" y="1069216"/>
            <a:ext cx="71250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39, 2 và 5. 7-8a. 8b-9. 10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CF996-EC85-4D87-A846-94F8105638D6}"/>
              </a:ext>
            </a:extLst>
          </p:cNvPr>
          <p:cNvSpPr txBox="1"/>
          <p:nvPr/>
        </p:nvSpPr>
        <p:spPr>
          <a:xfrm>
            <a:off x="1407339" y="225735"/>
            <a:ext cx="6781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Alleluia: </a:t>
            </a:r>
            <a:r>
              <a:rPr lang="en-US" sz="44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94, 8ab</a:t>
            </a: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2868AD-E8B9-462B-B621-E55F03EA34A5}"/>
              </a:ext>
            </a:extLst>
          </p:cNvPr>
          <p:cNvSpPr txBox="1">
            <a:spLocks/>
          </p:cNvSpPr>
          <p:nvPr/>
        </p:nvSpPr>
        <p:spPr>
          <a:xfrm>
            <a:off x="304800" y="930247"/>
            <a:ext cx="8534400" cy="2945838"/>
          </a:xfrm>
          <a:prstGeom prst="rect">
            <a:avLst/>
          </a:prstGeom>
        </p:spPr>
        <p:txBody>
          <a:bodyPr>
            <a:noAutofit/>
          </a:bodyPr>
          <a:lstStyle>
            <a:lvl1pPr marL="0" marR="0" lvl="0" indent="0" algn="l" defTabSz="9144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45000"/>
              <a:buFont typeface="StarSymbol"/>
              <a:buChar char=""/>
              <a:tabLst/>
              <a:defRPr lang="en-US" sz="1800" b="1" i="1" u="none" strike="noStrike" kern="0" cap="none" spc="0" baseline="0">
                <a:solidFill>
                  <a:srgbClr val="FF9966"/>
                </a:solidFill>
                <a:uFillTx/>
                <a:latin typeface="Albany" pitchFamily="34"/>
                <a:ea typeface="Arial Unicode MS" pitchFamily="2"/>
                <a:cs typeface="Tahoma" pitchFamily="2"/>
              </a:defRPr>
            </a:lvl1pPr>
          </a:lstStyle>
          <a:p>
            <a:pPr algn="just"/>
            <a:r>
              <a:rPr lang="vi-VN" sz="4400" u="sng" dirty="0">
                <a:solidFill>
                  <a:srgbClr val="FFFF00"/>
                </a:solidFill>
                <a:latin typeface="+mn-lt"/>
                <a:cs typeface="Times New Roman" pitchFamily="18" charset="0"/>
              </a:rPr>
              <a:t>Alleluia-alleluia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:</a:t>
            </a:r>
            <a:r>
              <a:rPr lang="vi-VN" sz="4400" b="0" i="0" dirty="0">
                <a:solidFill>
                  <a:srgbClr val="333333"/>
                </a:solidFill>
                <a:latin typeface="+mn-lt"/>
              </a:rPr>
              <a:t> </a:t>
            </a:r>
            <a:r>
              <a:rPr lang="vi-VN" sz="440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Ước chi hôm nay các bạn nghe tiếng Chúa, và đừng cứng lòng. – </a:t>
            </a:r>
            <a:r>
              <a:rPr lang="vi-VN" sz="4400" u="sng" dirty="0">
                <a:solidFill>
                  <a:srgbClr val="FFFF00"/>
                </a:solidFill>
                <a:latin typeface="+mn-lt"/>
                <a:cs typeface="Arial" panose="020B0604020202020204" pitchFamily="34" charset="0"/>
              </a:rPr>
              <a:t>Alleluia.</a:t>
            </a:r>
          </a:p>
        </p:txBody>
      </p:sp>
    </p:spTree>
    <p:extLst>
      <p:ext uri="{BB962C8B-B14F-4D97-AF65-F5344CB8AC3E}">
        <p14:creationId xmlns:p14="http://schemas.microsoft.com/office/powerpoint/2010/main" val="2052262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346B49C-151D-41EE-9BE5-707014D272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4" y="100982"/>
            <a:ext cx="1105509" cy="11055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A7C67FE-2AAE-4DA8-B354-FF9FA3C20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730EBAC-632C-4865-9B89-64138417C741}"/>
              </a:ext>
            </a:extLst>
          </p:cNvPr>
          <p:cNvSpPr txBox="1"/>
          <p:nvPr/>
        </p:nvSpPr>
        <p:spPr>
          <a:xfrm>
            <a:off x="1731293" y="3085353"/>
            <a:ext cx="650599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Mc 1, 29-39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43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9EDB0CD-6E63-4EA8-BF0E-B95655C41A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45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8611C6C-E32C-4BEE-8FCE-91F48C1049FE}"/>
              </a:ext>
            </a:extLst>
          </p:cNvPr>
          <p:cNvSpPr txBox="1"/>
          <p:nvPr/>
        </p:nvSpPr>
        <p:spPr>
          <a:xfrm>
            <a:off x="3512956" y="2063918"/>
            <a:ext cx="5299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DÂNG LỄ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EBE78D3-65CE-46F9-A1D9-2C45C098F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3" y="1186305"/>
            <a:ext cx="3563910" cy="3563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284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E23BA6D-69E3-42D6-86FD-7E5208EF7B54}"/>
              </a:ext>
            </a:extLst>
          </p:cNvPr>
          <p:cNvSpPr txBox="1"/>
          <p:nvPr/>
        </p:nvSpPr>
        <p:spPr>
          <a:xfrm>
            <a:off x="2514600" y="343448"/>
            <a:ext cx="4114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HIỆP LỄ</a:t>
            </a:r>
            <a:endParaRPr lang="en-US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B606FA-EB6E-4C18-88E0-2959E4C9D701}"/>
              </a:ext>
            </a:extLst>
          </p:cNvPr>
          <p:cNvSpPr txBox="1"/>
          <p:nvPr/>
        </p:nvSpPr>
        <p:spPr>
          <a:xfrm>
            <a:off x="283221" y="1112889"/>
            <a:ext cx="873130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nguồn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mạch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trong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của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thấy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ánh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4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4400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1429077"/>
      </p:ext>
    </p:extLst>
  </p:cSld>
  <p:clrMapOvr>
    <a:masterClrMapping/>
  </p:clrMapOvr>
</p:sld>
</file>

<file path=ppt/theme/theme1.xml><?xml version="1.0" encoding="utf-8"?>
<a:theme xmlns:a="http://schemas.openxmlformats.org/drawingml/2006/main" name="lyt darkblue_new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179</Words>
  <Application>Microsoft Office PowerPoint</Application>
  <PresentationFormat>On-screen Show (16:9)</PresentationFormat>
  <Paragraphs>19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Albany</vt:lpstr>
      <vt:lpstr>arial</vt:lpstr>
      <vt:lpstr>arial</vt:lpstr>
      <vt:lpstr>Calibri</vt:lpstr>
      <vt:lpstr>Roboto</vt:lpstr>
      <vt:lpstr>StarSymbol</vt:lpstr>
      <vt:lpstr>Thorndale</vt:lpstr>
      <vt:lpstr>Times New Roman</vt:lpstr>
      <vt:lpstr>lyt darkblue_new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Quốc Văn Nguyễn</dc:creator>
  <cp:lastModifiedBy>PC</cp:lastModifiedBy>
  <cp:revision>60</cp:revision>
  <dcterms:created xsi:type="dcterms:W3CDTF">2018-11-13T15:52:26Z</dcterms:created>
  <dcterms:modified xsi:type="dcterms:W3CDTF">2026-01-05T08:15:38Z</dcterms:modified>
</cp:coreProperties>
</file>