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8" r:id="rId11"/>
    <p:sldId id="1046" r:id="rId12"/>
    <p:sldId id="346" r:id="rId13"/>
    <p:sldId id="445" r:id="rId14"/>
    <p:sldId id="109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642D"/>
    <a:srgbClr val="009A4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70" autoAdjust="0"/>
  </p:normalViewPr>
  <p:slideViewPr>
    <p:cSldViewPr>
      <p:cViewPr varScale="1">
        <p:scale>
          <a:sx n="72" d="100"/>
          <a:sy n="72" d="100"/>
        </p:scale>
        <p:origin x="348" y="68"/>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9/17/2025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61972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75003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9/17/2025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FDE497-5141-46E5-BCA0-B9DF146F90BA}"/>
              </a:ext>
            </a:extLst>
          </p:cNvPr>
          <p:cNvSpPr txBox="1"/>
          <p:nvPr/>
        </p:nvSpPr>
        <p:spPr>
          <a:xfrm>
            <a:off x="1706362"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XXV THƯỜNG NIÊN C</a:t>
            </a:r>
            <a:endParaRPr lang="en-US" sz="2800" b="1" dirty="0">
              <a:solidFill>
                <a:srgbClr val="FFFF00"/>
              </a:solidFill>
            </a:endParaRPr>
          </a:p>
        </p:txBody>
      </p:sp>
      <p:pic>
        <p:nvPicPr>
          <p:cNvPr id="13" name="Content Placeholder 12">
            <a:extLst>
              <a:ext uri="{FF2B5EF4-FFF2-40B4-BE49-F238E27FC236}">
                <a16:creationId xmlns:a16="http://schemas.microsoft.com/office/drawing/2014/main" id="{C8E3DC90-CB66-44D4-80E7-1EBE98CDA7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4" y="-12392"/>
            <a:ext cx="9160964" cy="5143500"/>
          </a:xfrm>
        </p:spPr>
      </p:pic>
      <p:pic>
        <p:nvPicPr>
          <p:cNvPr id="15" name="Picture 14">
            <a:extLst>
              <a:ext uri="{FF2B5EF4-FFF2-40B4-BE49-F238E27FC236}">
                <a16:creationId xmlns:a16="http://schemas.microsoft.com/office/drawing/2014/main" id="{1FD77794-5ECC-4944-BC78-36CEFBC15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62" y="285750"/>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FDE497-5141-46E5-BCA0-B9DF146F90BA}"/>
              </a:ext>
            </a:extLst>
          </p:cNvPr>
          <p:cNvSpPr txBox="1"/>
          <p:nvPr/>
        </p:nvSpPr>
        <p:spPr>
          <a:xfrm>
            <a:off x="1706362"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XXV THƯỜNG NIÊN C</a:t>
            </a:r>
            <a:endParaRPr lang="en-US" sz="2800" b="1" dirty="0">
              <a:solidFill>
                <a:srgbClr val="FFFF00"/>
              </a:solidFill>
            </a:endParaRPr>
          </a:p>
        </p:txBody>
      </p:sp>
      <p:pic>
        <p:nvPicPr>
          <p:cNvPr id="13" name="Content Placeholder 12">
            <a:extLst>
              <a:ext uri="{FF2B5EF4-FFF2-40B4-BE49-F238E27FC236}">
                <a16:creationId xmlns:a16="http://schemas.microsoft.com/office/drawing/2014/main" id="{C8E3DC90-CB66-44D4-80E7-1EBE98CDA7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4" y="-12392"/>
            <a:ext cx="9160964" cy="5143500"/>
          </a:xfrm>
        </p:spPr>
      </p:pic>
      <p:pic>
        <p:nvPicPr>
          <p:cNvPr id="15" name="Picture 14">
            <a:extLst>
              <a:ext uri="{FF2B5EF4-FFF2-40B4-BE49-F238E27FC236}">
                <a16:creationId xmlns:a16="http://schemas.microsoft.com/office/drawing/2014/main" id="{1FD77794-5ECC-4944-BC78-36CEFBC15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62" y="285750"/>
            <a:ext cx="1066800" cy="1066800"/>
          </a:xfrm>
          <a:prstGeom prst="rect">
            <a:avLst/>
          </a:prstGeom>
        </p:spPr>
      </p:pic>
    </p:spTree>
    <p:extLst>
      <p:ext uri="{BB962C8B-B14F-4D97-AF65-F5344CB8AC3E}">
        <p14:creationId xmlns:p14="http://schemas.microsoft.com/office/powerpoint/2010/main" val="3766631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200150"/>
            <a:ext cx="8801100" cy="3276599"/>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rỗi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nỗi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truân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nhậm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860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71537" y="13335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53434"/>
                </a:solidFill>
                <a:effectLst/>
                <a:latin typeface="Arial" panose="020B0604020202020204" pitchFamily="34" charset="0"/>
              </a:rPr>
              <a:t> </a:t>
            </a:r>
            <a:r>
              <a:rPr lang="en-US" sz="4000" b="0" i="0" dirty="0" err="1">
                <a:solidFill>
                  <a:schemeClr val="bg1"/>
                </a:solidFill>
                <a:effectLst/>
                <a:latin typeface="Arial" panose="020B0604020202020204" pitchFamily="34" charset="0"/>
              </a:rPr>
              <a:t>Esd</a:t>
            </a:r>
            <a:r>
              <a:rPr lang="en-US" sz="4000" b="0" i="0" dirty="0">
                <a:solidFill>
                  <a:schemeClr val="bg1"/>
                </a:solidFill>
                <a:effectLst/>
                <a:latin typeface="Arial" panose="020B0604020202020204" pitchFamily="34" charset="0"/>
              </a:rPr>
              <a:t> 9, 5-9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76550"/>
            <a:ext cx="4253397" cy="239946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17629" y="876932"/>
            <a:ext cx="8854834" cy="1323439"/>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“Thiên Chúa không bỏ rơi chúng tôi trong cảnh nô lệ”.</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71537" y="2054424"/>
            <a:ext cx="5410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Esdra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cao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(c. 1b).</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095500" y="1200150"/>
            <a:ext cx="4953000" cy="646331"/>
          </a:xfrm>
          <a:prstGeom prst="rect">
            <a:avLst/>
          </a:prstGeom>
          <a:noFill/>
        </p:spPr>
        <p:txBody>
          <a:bodyPr wrap="square" rtlCol="0">
            <a:spAutoFit/>
          </a:bodyPr>
          <a:lstStyle/>
          <a:p>
            <a:r>
              <a:rPr lang="en-US" sz="3600" b="0" i="0" dirty="0">
                <a:solidFill>
                  <a:schemeClr val="bg1"/>
                </a:solidFill>
                <a:effectLst/>
                <a:latin typeface="Arial" panose="020B0604020202020204" pitchFamily="34" charset="0"/>
              </a:rPr>
              <a:t>Tb 13, 2. 3-4. 6. 7. 8.</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Ai giữ lời Chúa Kitô, thì quả thật tình yêu của Thiên Chúa đã tuyệt hảo nơi người ấy. –</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8E3DC90-CB66-44D4-80E7-1EBE98CDA7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60964" cy="5143500"/>
          </a:xfrm>
        </p:spPr>
      </p:pic>
      <p:pic>
        <p:nvPicPr>
          <p:cNvPr id="15" name="Picture 14">
            <a:extLst>
              <a:ext uri="{FF2B5EF4-FFF2-40B4-BE49-F238E27FC236}">
                <a16:creationId xmlns:a16="http://schemas.microsoft.com/office/drawing/2014/main" id="{1FD77794-5ECC-4944-BC78-36CEFBC15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62" y="285750"/>
            <a:ext cx="1066800" cy="1066800"/>
          </a:xfrm>
          <a:prstGeom prst="rect">
            <a:avLst/>
          </a:prstGeom>
        </p:spPr>
      </p:pic>
      <p:sp>
        <p:nvSpPr>
          <p:cNvPr id="5" name="TextBox 4">
            <a:extLst>
              <a:ext uri="{FF2B5EF4-FFF2-40B4-BE49-F238E27FC236}">
                <a16:creationId xmlns:a16="http://schemas.microsoft.com/office/drawing/2014/main" id="{DFC8590E-ADD3-46FE-BC5F-7BBD83BAFFDC}"/>
              </a:ext>
            </a:extLst>
          </p:cNvPr>
          <p:cNvSpPr txBox="1"/>
          <p:nvPr/>
        </p:nvSpPr>
        <p:spPr>
          <a:xfrm>
            <a:off x="4419600" y="3257550"/>
            <a:ext cx="4008638" cy="1200329"/>
          </a:xfrm>
          <a:prstGeom prst="rect">
            <a:avLst/>
          </a:prstGeom>
          <a:noFill/>
        </p:spPr>
        <p:txBody>
          <a:bodyPr wrap="square">
            <a:spAutoFit/>
          </a:bodyPr>
          <a:lstStyle/>
          <a:p>
            <a:r>
              <a:rPr lang="en-US" sz="3600" b="1" i="0" dirty="0" err="1">
                <a:solidFill>
                  <a:srgbClr val="00518E"/>
                </a:solidFill>
                <a:effectLst/>
                <a:latin typeface="Arial" panose="020B0604020202020204" pitchFamily="34" charset="0"/>
              </a:rPr>
              <a:t>Phúc</a:t>
            </a:r>
            <a:r>
              <a:rPr lang="en-US" sz="3600" b="1" i="0" dirty="0">
                <a:solidFill>
                  <a:srgbClr val="00518E"/>
                </a:solidFill>
                <a:effectLst/>
                <a:latin typeface="Arial" panose="020B0604020202020204" pitchFamily="34" charset="0"/>
              </a:rPr>
              <a:t> </a:t>
            </a:r>
            <a:r>
              <a:rPr lang="en-US" sz="3600" b="1" i="0" dirty="0" err="1">
                <a:solidFill>
                  <a:srgbClr val="00518E"/>
                </a:solidFill>
                <a:effectLst/>
                <a:latin typeface="Arial" panose="020B0604020202020204" pitchFamily="34" charset="0"/>
              </a:rPr>
              <a:t>Âm</a:t>
            </a:r>
            <a:r>
              <a:rPr lang="en-US" sz="3600" b="1" i="0" dirty="0">
                <a:solidFill>
                  <a:srgbClr val="00518E"/>
                </a:solidFill>
                <a:effectLst/>
                <a:latin typeface="Arial" panose="020B0604020202020204" pitchFamily="34" charset="0"/>
              </a:rPr>
              <a:t>: Lc 9, 1-6</a:t>
            </a:r>
            <a:endParaRPr lang="en-US" sz="3600" b="1" dirty="0">
              <a:solidFill>
                <a:srgbClr val="00518E"/>
              </a:solidFill>
            </a:endParaRPr>
          </a:p>
        </p:txBody>
      </p:sp>
    </p:spTree>
    <p:extLst>
      <p:ext uri="{BB962C8B-B14F-4D97-AF65-F5344CB8AC3E}">
        <p14:creationId xmlns:p14="http://schemas.microsoft.com/office/powerpoint/2010/main" val="2255225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fontScale="90000"/>
          </a:bodyPr>
          <a:lstStyle/>
          <a:p>
            <a:pPr algn="just"/>
            <a:r>
              <a:rPr lang="vi-VN" b="1" i="0" dirty="0">
                <a:solidFill>
                  <a:schemeClr val="bg1"/>
                </a:solidFill>
                <a:effectLst/>
                <a:latin typeface="Arial" panose="020B0604020202020204" pitchFamily="34" charset="0"/>
              </a:rPr>
              <a:t>Chúa đã ban bố các huấn lệnh, để chúng tôi được tuân giữ hết sức ân cần. Nguyện cho đường nẻo tôi vững chắc, để tuân giữ thánh chỉ của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667000" y="571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196</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phán: Ta là phần rỗi của dân Ta. Họ đã kêu cầu Ta trong mọi nỗi gian truân. Ta đã nhậm lời họ, và Ta sẽ là Chúa của họ đến muôn đời.</vt:lpstr>
      <vt:lpstr>PowerPoint Presentation</vt:lpstr>
      <vt:lpstr>Ðáp:  Lạy Chúa, Chúa cao cả muôn đời (c. 1b).</vt:lpstr>
      <vt:lpstr>Alleluia, alleluia!  – Ai giữ lời Chúa Kitô, thì quả thật tình yêu của Thiên Chúa đã tuyệt hảo nơi người ấy. –   Alleluia.</vt:lpstr>
      <vt:lpstr>PowerPoint Presentation</vt:lpstr>
      <vt:lpstr>PowerPoint Presentation</vt:lpstr>
      <vt:lpstr>Chúa đã ban bố các huấn lệnh, để chúng tôi được tuân giữ hết sức ân cần. Nguyện cho đường nẻo tôi vững chắc, để tuân giữ thánh chỉ của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170</cp:revision>
  <dcterms:created xsi:type="dcterms:W3CDTF">2021-12-05T01:20:54Z</dcterms:created>
  <dcterms:modified xsi:type="dcterms:W3CDTF">2025-09-17T00:50:29Z</dcterms:modified>
</cp:coreProperties>
</file>