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100" r:id="rId11"/>
    <p:sldId id="1046" r:id="rId12"/>
    <p:sldId id="346" r:id="rId13"/>
    <p:sldId id="445" r:id="rId14"/>
    <p:sldId id="1101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85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5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5372B18-9D54-4650-A93F-E1BC75A2D6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74387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3F17355-98E8-4578-BACF-F3D1C0E6A645}"/>
              </a:ext>
            </a:extLst>
          </p:cNvPr>
          <p:cNvSpPr txBox="1"/>
          <p:nvPr/>
        </p:nvSpPr>
        <p:spPr>
          <a:xfrm>
            <a:off x="152400" y="62407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XXVI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75C14A1-34B1-4BB4-899A-9643656A0D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10120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5372B18-9D54-4650-A93F-E1BC75A2D6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74387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3F17355-98E8-4578-BACF-F3D1C0E6A645}"/>
              </a:ext>
            </a:extLst>
          </p:cNvPr>
          <p:cNvSpPr txBox="1"/>
          <p:nvPr/>
        </p:nvSpPr>
        <p:spPr>
          <a:xfrm>
            <a:off x="152400" y="62407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XXVI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75C14A1-34B1-4BB4-899A-9643656A0D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10120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9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Chúng ta hãy vui mừng và hân hoan, vì Chúa muôn loài đã yêu thương trinh nữ thánh thiện và hiển vinh.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466557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0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Is 66, 10-14c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105150"/>
            <a:ext cx="4114800" cy="23212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Ðây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Ta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khiến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sông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bình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an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chảy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vào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”.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77553" y="2143386"/>
            <a:ext cx="70674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733550"/>
            <a:ext cx="75438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giữ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linh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hồn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trong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bình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an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của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2362200" y="120015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Tv 130, 1. 2. 3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– Lạy Cha là Chúa trời đất, chúc tụng Cha, vì Cha đã mạc khải các mầu nhiệm nước trời cho những kẻ bé mọn. –</a:t>
            </a:r>
            <a:r>
              <a:rPr lang="en-US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5372B18-9D54-4650-A93F-E1BC75A2D6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887"/>
            <a:ext cx="9144000" cy="5174387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63F17355-98E8-4578-BACF-F3D1C0E6A645}"/>
              </a:ext>
            </a:extLst>
          </p:cNvPr>
          <p:cNvSpPr txBox="1"/>
          <p:nvPr/>
        </p:nvSpPr>
        <p:spPr>
          <a:xfrm>
            <a:off x="609600" y="12427"/>
            <a:ext cx="41503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: Mt 18, 1-5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75C14A1-34B1-4BB4-899A-9643656A0D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10120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54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Người trinh nữ khôn ngoan đã chọn lấy phần tốt nhất, và sẽ không bị ai lấy mất.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143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168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Helvetica Neue</vt:lpstr>
      <vt:lpstr>Roboto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Chúng ta hãy vui mừng và hân hoan, vì Chúa muôn loài đã yêu thương trinh nữ thánh thiện và hiển vinh.</vt:lpstr>
      <vt:lpstr>PowerPoint Presentation</vt:lpstr>
      <vt:lpstr>Ðáp:  Lạy Chúa, xin giữ linh hồn con trong bình an của Chúa.</vt:lpstr>
      <vt:lpstr>Alleluia, alleluia!  – Lạy Cha là Chúa trời đất, chúc tụng Cha, vì Cha đã mạc khải các mầu nhiệm nước trời cho những kẻ bé mọn. – Alleluia.</vt:lpstr>
      <vt:lpstr>PowerPoint Presentation</vt:lpstr>
      <vt:lpstr>PowerPoint Presentation</vt:lpstr>
      <vt:lpstr>Người trinh nữ khôn ngoan đã chọn lấy phần tốt nhất, và sẽ không bị ai lấy mất.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171</cp:revision>
  <dcterms:created xsi:type="dcterms:W3CDTF">2021-12-05T01:20:54Z</dcterms:created>
  <dcterms:modified xsi:type="dcterms:W3CDTF">2025-09-23T02:36:41Z</dcterms:modified>
</cp:coreProperties>
</file>