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08" r:id="rId11"/>
    <p:sldId id="1046" r:id="rId12"/>
    <p:sldId id="346" r:id="rId13"/>
    <p:sldId id="445" r:id="rId14"/>
    <p:sldId id="1109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642D"/>
    <a:srgbClr val="009A46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54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45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35E9F51-84C2-41E4-A50A-9F8978BC4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5750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D20786D-423B-471F-8D8F-EA771A709B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60"/>
            <a:ext cx="9109229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0D583C4-A827-44A3-83CF-7E160B8D1665}"/>
              </a:ext>
            </a:extLst>
          </p:cNvPr>
          <p:cNvSpPr txBox="1"/>
          <p:nvPr/>
        </p:nvSpPr>
        <p:spPr>
          <a:xfrm>
            <a:off x="2175029" y="3105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XXVII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35E9F51-84C2-41E4-A50A-9F8978BC4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5750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D20786D-423B-471F-8D8F-EA771A709B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60"/>
            <a:ext cx="9109229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0D583C4-A827-44A3-83CF-7E160B8D1665}"/>
              </a:ext>
            </a:extLst>
          </p:cNvPr>
          <p:cNvSpPr txBox="1"/>
          <p:nvPr/>
        </p:nvSpPr>
        <p:spPr>
          <a:xfrm>
            <a:off x="2175029" y="3105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XXVII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17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đã tác tạo mọi sự theo thánh ý Chúa, và không ai có thể chống lại thánh ý Chúa. Vì Chúa đã tạo thành mọi sự trên trời dưới đất, và cả những gì trong bầu trời; Chúa là Chúa tể mọi loài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4, 1-11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432680"/>
            <a:ext cx="3721642" cy="20994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“Ngươi buồn bực vì dây dưa, chớ thì Ta không tha thứ cho Ninivê, một thành phố rộng lớn sao?”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52916" y="2571750"/>
            <a:ext cx="87024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sách Tiên tri Giona.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38350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chậm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bất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bình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rất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mực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khoan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dung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0" y="112395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85, 3-4. 5-6. 9-10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Người ta sống không nguyên bởi bánh, nhưng bởi mọi lời do miệng Thiên Chúa phán ra.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35E9F51-84C2-41E4-A50A-9F8978BC4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5750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D20786D-423B-471F-8D8F-EA771A709B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60"/>
            <a:ext cx="9109229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0D583C4-A827-44A3-83CF-7E160B8D1665}"/>
              </a:ext>
            </a:extLst>
          </p:cNvPr>
          <p:cNvSpPr txBox="1"/>
          <p:nvPr/>
        </p:nvSpPr>
        <p:spPr>
          <a:xfrm>
            <a:off x="3886200" y="2952750"/>
            <a:ext cx="50639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11, 1-4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12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nhân lành đối với những ai trông cậy vào Người, và đối với tâm hồn kiếm tìm Người.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693004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1756</TotalTime>
  <Words>202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Chúa đã tác tạo mọi sự theo thánh ý Chúa, và không ai có thể chống lại thánh ý Chúa. Vì Chúa đã tạo thành mọi sự trên trời dưới đất, và cả những gì trong bầu trời; Chúa là Chúa tể mọi loài.</vt:lpstr>
      <vt:lpstr>PowerPoint Presentation</vt:lpstr>
      <vt:lpstr>Ðáp:  Lạy Chúa, Chúa chậm bất bình và rất mực khoan dung</vt:lpstr>
      <vt:lpstr>Alleluia, alleluia!  – Người ta sống không nguyên bởi bánh, nhưng bởi mọi lời do miệng Thiên Chúa phán ra. –  Alleluia.</vt:lpstr>
      <vt:lpstr>PowerPoint Presentation</vt:lpstr>
      <vt:lpstr>PowerPoint Presentation</vt:lpstr>
      <vt:lpstr>Chúa nhân lành đối với những ai trông cậy vào Người, và đối với tâm hồn kiếm tìm Người.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177</cp:revision>
  <dcterms:created xsi:type="dcterms:W3CDTF">2021-12-05T01:20:54Z</dcterms:created>
  <dcterms:modified xsi:type="dcterms:W3CDTF">2025-10-02T02:56:30Z</dcterms:modified>
</cp:coreProperties>
</file>