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9" r:id="rId11"/>
    <p:sldId id="1046" r:id="rId12"/>
    <p:sldId id="346" r:id="rId13"/>
    <p:sldId id="445" r:id="rId14"/>
    <p:sldId id="111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37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8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975E7F1-B224-4950-80BA-AA457DF62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72" y="0"/>
            <a:ext cx="9156372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149644A-1F3E-4A02-80CE-BD14F7F4C7C5}"/>
              </a:ext>
            </a:extLst>
          </p:cNvPr>
          <p:cNvSpPr txBox="1"/>
          <p:nvPr/>
        </p:nvSpPr>
        <p:spPr>
          <a:xfrm>
            <a:off x="1676400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975E7F1-B224-4950-80BA-AA457DF62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6" y="0"/>
            <a:ext cx="9127724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149644A-1F3E-4A02-80CE-BD14F7F4C7C5}"/>
              </a:ext>
            </a:extLst>
          </p:cNvPr>
          <p:cNvSpPr txBox="1"/>
          <p:nvPr/>
        </p:nvSpPr>
        <p:spPr>
          <a:xfrm>
            <a:off x="1676400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7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504950"/>
            <a:ext cx="8801100" cy="3276599"/>
          </a:xfrm>
        </p:spPr>
        <p:txBody>
          <a:bodyPr>
            <a:noAutofit/>
          </a:bodyPr>
          <a:lstStyle/>
          <a:p>
            <a:pPr algn="l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lạy Chúa, nếu Chúa nhớ hoài sự lỗi, nào ai chịu nổi được ư? Vì lạy Thiên Chúa Is-ra-el, Chúa thường rộng lượng thứ tha.</a:t>
            </a:r>
            <a:br>
              <a:rPr lang="vi-VN" b="1" dirty="0">
                <a:solidFill>
                  <a:schemeClr val="bg1"/>
                </a:solidFill>
              </a:rPr>
            </a:b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2, 1-11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824663"/>
            <a:ext cx="3030037" cy="17093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“Người sẽ trả lại cho ai nấy theo công việc họ đã làm, trước là những người Do-thái, sau là những người Hy-lạp”.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66456" y="3180429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thư Thánh Phaolô Tông đồ gửi tín hữu Rôma</a:t>
            </a:r>
            <a:r>
              <a:rPr lang="vi-VN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sẽ trả công mỗi người theo như việc họ làm (c. 13b).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61, 2-3. 6-7. 9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Người ta sống không nguyên bởi bánh, nhưng bởi mọi lời do miệng Thiên Chúa phán ra. –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975E7F1-B224-4950-80BA-AA457DF62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72" y="0"/>
            <a:ext cx="9156372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149644A-1F3E-4A02-80CE-BD14F7F4C7C5}"/>
              </a:ext>
            </a:extLst>
          </p:cNvPr>
          <p:cNvSpPr txBox="1"/>
          <p:nvPr/>
        </p:nvSpPr>
        <p:spPr>
          <a:xfrm>
            <a:off x="2895600" y="3409950"/>
            <a:ext cx="5105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42-46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57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 giàu sang đã sa cơ nghèo đói; nhưng người tìm Chúa chẳng thiếu chi thiện hảo.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415498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197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lạy Chúa, nếu Chúa nhớ hoài sự lỗi, nào ai chịu nổi được ư? Vì lạy Thiên Chúa Is-ra-el, Chúa thường rộng lượng thứ tha. </vt:lpstr>
      <vt:lpstr>PowerPoint Presentation</vt:lpstr>
      <vt:lpstr>Ðáp:  Lạy Chúa, Chúa sẽ trả công mỗi người theo như việc họ làm (c. 13b).</vt:lpstr>
      <vt:lpstr>Alleluia, alleluia! – Người ta sống không nguyên bởi bánh, nhưng bởi mọi lời do miệng Thiên Chúa phán ra. – Alleluia.</vt:lpstr>
      <vt:lpstr>PowerPoint Presentation</vt:lpstr>
      <vt:lpstr>PowerPoint Presentation</vt:lpstr>
      <vt:lpstr>Bọn giàu sang đã sa cơ nghèo đói; nhưng người tìm Chúa chẳng thiếu chi thiện hảo.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178</cp:revision>
  <dcterms:created xsi:type="dcterms:W3CDTF">2021-12-05T01:20:54Z</dcterms:created>
  <dcterms:modified xsi:type="dcterms:W3CDTF">2025-10-06T07:53:55Z</dcterms:modified>
</cp:coreProperties>
</file>