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13" r:id="rId11"/>
    <p:sldId id="1046" r:id="rId12"/>
    <p:sldId id="346" r:id="rId13"/>
    <p:sldId id="445" r:id="rId14"/>
    <p:sldId id="1114"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3</a:t>
            </a:fld>
            <a:endParaRPr lang="en-US"/>
          </a:p>
        </p:txBody>
      </p:sp>
    </p:spTree>
    <p:extLst>
      <p:ext uri="{BB962C8B-B14F-4D97-AF65-F5344CB8AC3E}">
        <p14:creationId xmlns:p14="http://schemas.microsoft.com/office/powerpoint/2010/main" val="251369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883992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3369520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10/8/2025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4" name="Content Placeholder 13">
            <a:extLst>
              <a:ext uri="{FF2B5EF4-FFF2-40B4-BE49-F238E27FC236}">
                <a16:creationId xmlns:a16="http://schemas.microsoft.com/office/drawing/2014/main" id="{9F1323E2-E3E4-4DDB-AA21-91C8AE30885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782" y="0"/>
            <a:ext cx="9144000" cy="5143500"/>
          </a:xfrm>
        </p:spPr>
      </p:pic>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sp>
        <p:nvSpPr>
          <p:cNvPr id="16" name="TextBox 15">
            <a:extLst>
              <a:ext uri="{FF2B5EF4-FFF2-40B4-BE49-F238E27FC236}">
                <a16:creationId xmlns:a16="http://schemas.microsoft.com/office/drawing/2014/main" id="{FFD85F1E-9CB3-43FC-83E8-CA57F73C0648}"/>
              </a:ext>
            </a:extLst>
          </p:cNvPr>
          <p:cNvSpPr txBox="1"/>
          <p:nvPr/>
        </p:nvSpPr>
        <p:spPr>
          <a:xfrm>
            <a:off x="1752600" y="31051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XXIX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4" name="Content Placeholder 13">
            <a:extLst>
              <a:ext uri="{FF2B5EF4-FFF2-40B4-BE49-F238E27FC236}">
                <a16:creationId xmlns:a16="http://schemas.microsoft.com/office/drawing/2014/main" id="{9F1323E2-E3E4-4DDB-AA21-91C8AE30885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782" y="0"/>
            <a:ext cx="9144000" cy="5143500"/>
          </a:xfrm>
        </p:spPr>
      </p:pic>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sp>
        <p:nvSpPr>
          <p:cNvPr id="16" name="TextBox 15">
            <a:extLst>
              <a:ext uri="{FF2B5EF4-FFF2-40B4-BE49-F238E27FC236}">
                <a16:creationId xmlns:a16="http://schemas.microsoft.com/office/drawing/2014/main" id="{FFD85F1E-9CB3-43FC-83E8-CA57F73C0648}"/>
              </a:ext>
            </a:extLst>
          </p:cNvPr>
          <p:cNvSpPr txBox="1"/>
          <p:nvPr/>
        </p:nvSpPr>
        <p:spPr>
          <a:xfrm>
            <a:off x="1752600" y="31051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XXIX THƯỜNG NIÊN C</a:t>
            </a:r>
            <a:endParaRPr lang="en-US" sz="2800" b="1" dirty="0">
              <a:solidFill>
                <a:srgbClr val="FFFF00"/>
              </a:solidFill>
            </a:endParaRPr>
          </a:p>
        </p:txBody>
      </p:sp>
    </p:spTree>
    <p:extLst>
      <p:ext uri="{BB962C8B-B14F-4D97-AF65-F5344CB8AC3E}">
        <p14:creationId xmlns:p14="http://schemas.microsoft.com/office/powerpoint/2010/main" val="239755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4000" b="1" i="0" dirty="0">
                <a:solidFill>
                  <a:schemeClr val="bg1"/>
                </a:solidFill>
                <a:effectLst/>
                <a:latin typeface="Arial" panose="020B0604020202020204" pitchFamily="34" charset="0"/>
              </a:rPr>
              <a:t>Lạy Chúa, tôi kêu van Ngài, bởi Ngài nhậm lời tôi, xin ghé tai về bên tôi, xin nghe rõ tiếng tôi. Lạy Chúa, xin gìn giữ tôi như con ngươi mắt Chúa, xin che chở tôi trong bóng cánh của Ngài. </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76200" y="146760"/>
            <a:ext cx="8991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a:t>
            </a:r>
            <a:r>
              <a:rPr lang="en-US" sz="3600" b="0" i="0" dirty="0">
                <a:solidFill>
                  <a:srgbClr val="333333"/>
                </a:solidFill>
                <a:effectLst/>
                <a:latin typeface="Arial" panose="020B0604020202020204" pitchFamily="34" charset="0"/>
              </a:rPr>
              <a:t> </a:t>
            </a:r>
            <a:r>
              <a:rPr lang="en-US" sz="3600" b="0" i="0" dirty="0">
                <a:solidFill>
                  <a:schemeClr val="bg1"/>
                </a:solidFill>
                <a:effectLst/>
                <a:latin typeface="Arial" panose="020B0604020202020204" pitchFamily="34" charset="0"/>
              </a:rPr>
              <a:t>Rm 6, 12-18</a:t>
            </a:r>
            <a:endParaRPr lang="en-US" sz="36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00600" y="3638550"/>
            <a:ext cx="3461742" cy="1952869"/>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40689" y="854646"/>
            <a:ext cx="8854834" cy="1938992"/>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“Anh em hãy hiến thân cho Thiên Chúa như những người từ cõi chết sống lại”.</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68383" y="2793638"/>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87253"/>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Ơn phù trợ chúng tôi ở nơi danh Chúa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Tv 123, 1-3. 4-6. 7-8</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563493"/>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mở</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rộng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tầm</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mắt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để</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quan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chiêm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những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điều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kỳ</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diệu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luật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524000" y="331857"/>
            <a:ext cx="62484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Tv 118, 18</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4" name="Content Placeholder 13">
            <a:extLst>
              <a:ext uri="{FF2B5EF4-FFF2-40B4-BE49-F238E27FC236}">
                <a16:creationId xmlns:a16="http://schemas.microsoft.com/office/drawing/2014/main" id="{9F1323E2-E3E4-4DDB-AA21-91C8AE30885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782" y="0"/>
            <a:ext cx="9144000" cy="5143500"/>
          </a:xfrm>
        </p:spPr>
      </p:pic>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sp>
        <p:nvSpPr>
          <p:cNvPr id="16" name="TextBox 15">
            <a:extLst>
              <a:ext uri="{FF2B5EF4-FFF2-40B4-BE49-F238E27FC236}">
                <a16:creationId xmlns:a16="http://schemas.microsoft.com/office/drawing/2014/main" id="{FFD85F1E-9CB3-43FC-83E8-CA57F73C0648}"/>
              </a:ext>
            </a:extLst>
          </p:cNvPr>
          <p:cNvSpPr txBox="1"/>
          <p:nvPr/>
        </p:nvSpPr>
        <p:spPr>
          <a:xfrm>
            <a:off x="2514600" y="2952750"/>
            <a:ext cx="5638800" cy="646331"/>
          </a:xfrm>
          <a:prstGeom prst="rect">
            <a:avLst/>
          </a:prstGeom>
          <a:noFill/>
        </p:spPr>
        <p:txBody>
          <a:bodyPr wrap="square">
            <a:spAutoFit/>
          </a:bodyPr>
          <a:lstStyle/>
          <a:p>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Lc 12, 39-48</a:t>
            </a:r>
            <a:endParaRPr lang="en-US" sz="3600" b="1" dirty="0">
              <a:solidFill>
                <a:srgbClr val="FFFF00"/>
              </a:solidFill>
            </a:endParaRPr>
          </a:p>
        </p:txBody>
      </p:sp>
    </p:spTree>
    <p:extLst>
      <p:ext uri="{BB962C8B-B14F-4D97-AF65-F5344CB8AC3E}">
        <p14:creationId xmlns:p14="http://schemas.microsoft.com/office/powerpoint/2010/main" val="25879469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fontScale="90000"/>
          </a:bodyPr>
          <a:lstStyle/>
          <a:p>
            <a:pPr algn="just"/>
            <a:r>
              <a:rPr lang="vi-VN" b="1" i="0" dirty="0">
                <a:solidFill>
                  <a:schemeClr val="bg1"/>
                </a:solidFill>
                <a:effectLst/>
                <a:latin typeface="Arial" panose="020B0604020202020204" pitchFamily="34" charset="0"/>
              </a:rPr>
              <a:t>Kìa Chúa để mắt coi những kẻ kính sợ Người, và nhìn xem những ai cậy trông ân sủng của Người, để cứu gỡ họ khỏi tay thần chết, và nuôi dưỡng họ trong cảnh cơ hàn.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1333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1676</TotalTime>
  <Words>225</Words>
  <Application>Microsoft Office PowerPoint</Application>
  <PresentationFormat>On-screen Show (16:9)</PresentationFormat>
  <Paragraphs>23</Paragraphs>
  <Slides>10</Slides>
  <Notes>7</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kêu van Ngài, bởi Ngài nhậm lời tôi, xin ghé tai về bên tôi, xin nghe rõ tiếng tôi. Lạy Chúa, xin gìn giữ tôi như con ngươi mắt Chúa, xin che chở tôi trong bóng cánh của Ngài. </vt:lpstr>
      <vt:lpstr>PowerPoint Presentation</vt:lpstr>
      <vt:lpstr>Ðáp:   Ơn phù trợ chúng tôi ở nơi danh Chúa</vt:lpstr>
      <vt:lpstr>Alleluia, alleluia! – Lạy Chúa, xin mở rộng tầm con mắt của con, để quan chiêm những điều kỳ diệu trong luật Chúa. – Alleluia.</vt:lpstr>
      <vt:lpstr>PowerPoint Presentation</vt:lpstr>
      <vt:lpstr>PowerPoint Presentation</vt:lpstr>
      <vt:lpstr>Kìa Chúa để mắt coi những kẻ kính sợ Người, và nhìn xem những ai cậy trông ân sủng của Người, để cứu gỡ họ khỏi tay thần chết, và nuôi dưỡng họ trong cảnh cơ hàn.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181</cp:revision>
  <dcterms:created xsi:type="dcterms:W3CDTF">2021-12-05T01:20:54Z</dcterms:created>
  <dcterms:modified xsi:type="dcterms:W3CDTF">2025-10-08T13:27:48Z</dcterms:modified>
</cp:coreProperties>
</file>