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3" r:id="rId7"/>
    <p:sldId id="278" r:id="rId8"/>
    <p:sldId id="282" r:id="rId9"/>
    <p:sldId id="283" r:id="rId10"/>
    <p:sldId id="29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C5EC2-6E57-486C-AD12-69DCEDD4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11"/>
            <a:ext cx="9144000" cy="51617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33FCBA-2A6A-4E05-AAA2-FB5F0541080E}"/>
              </a:ext>
            </a:extLst>
          </p:cNvPr>
          <p:cNvSpPr txBox="1"/>
          <p:nvPr/>
        </p:nvSpPr>
        <p:spPr>
          <a:xfrm>
            <a:off x="2262280" y="3235251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C5EC2-6E57-486C-AD12-69DCEDD4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11"/>
            <a:ext cx="9144000" cy="51617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33FCBA-2A6A-4E05-AAA2-FB5F0541080E}"/>
              </a:ext>
            </a:extLst>
          </p:cNvPr>
          <p:cNvSpPr txBox="1"/>
          <p:nvPr/>
        </p:nvSpPr>
        <p:spPr>
          <a:xfrm>
            <a:off x="2262280" y="3235251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2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 vui lên, đất hãy nhảy mừng, vì Chúa chúng ta sẽ ngự đến, và xót thương dân nghèo khó của Người.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Phủ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cất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Giuđa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49, 2. 8-10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74535" y="2094190"/>
            <a:ext cx="7824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60" y="2967894"/>
            <a:ext cx="4469345" cy="241027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 công chính và nền hoà bình viên mãn sẽ triển nở trong triều đại người tới muôn đời (x. c. 7).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76822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3-4ab. 7-8. 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181100" y="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67233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Ðức Thượng Trí của Ðấng Tối Cao, Ngài an bài mọi sự cách mạnh mẽ và dịu dàng, xin hãy đến dạy dỗ chúng con con đường khôn ngoan. –</a:t>
            </a:r>
            <a:r>
              <a:rPr lang="en-US" sz="4400" i="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0C5EC2-6E57-486C-AD12-69DCEDD4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11"/>
            <a:ext cx="9144000" cy="51617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33FCBA-2A6A-4E05-AAA2-FB5F0541080E}"/>
              </a:ext>
            </a:extLst>
          </p:cNvPr>
          <p:cNvSpPr txBox="1"/>
          <p:nvPr/>
        </p:nvSpPr>
        <p:spPr>
          <a:xfrm>
            <a:off x="2262280" y="3235251"/>
            <a:ext cx="65626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1, 1-17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65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15589" y="902077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đây Trinh Nữ sẽ thụ thai, và sinh hạ con trai. Người ta sẽ gọi tên con trẻ là Em-ma-nu-en, nghĩa là Thiên-Chúa-ở-cùng-chúng-ta.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189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56</cp:revision>
  <dcterms:created xsi:type="dcterms:W3CDTF">2018-11-13T15:52:26Z</dcterms:created>
  <dcterms:modified xsi:type="dcterms:W3CDTF">2025-11-28T13:14:26Z</dcterms:modified>
</cp:coreProperties>
</file>