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16" r:id="rId2"/>
    <p:sldMasterId id="2147483760" r:id="rId3"/>
    <p:sldMasterId id="2147483796" r:id="rId4"/>
    <p:sldMasterId id="2147483856" r:id="rId5"/>
  </p:sldMasterIdLst>
  <p:notesMasterIdLst>
    <p:notesMasterId r:id="rId16"/>
  </p:notesMasterIdLst>
  <p:sldIdLst>
    <p:sldId id="1100" r:id="rId6"/>
    <p:sldId id="316" r:id="rId7"/>
    <p:sldId id="1029" r:id="rId8"/>
    <p:sldId id="1056" r:id="rId9"/>
    <p:sldId id="426" r:id="rId10"/>
    <p:sldId id="1120" r:id="rId11"/>
    <p:sldId id="1046" r:id="rId12"/>
    <p:sldId id="346" r:id="rId13"/>
    <p:sldId id="445" r:id="rId14"/>
    <p:sldId id="1119" r:id="rId15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642D"/>
    <a:srgbClr val="009A46"/>
    <a:srgbClr val="003399"/>
    <a:srgbClr val="00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vertBarState="maximized">
    <p:restoredLeft sz="34587" autoAdjust="0"/>
    <p:restoredTop sz="86370" autoAdjust="0"/>
  </p:normalViewPr>
  <p:slideViewPr>
    <p:cSldViewPr>
      <p:cViewPr varScale="1">
        <p:scale>
          <a:sx n="72" d="100"/>
          <a:sy n="72" d="100"/>
        </p:scale>
        <p:origin x="348" y="5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17155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10.xml"/><Relationship Id="rId10" Type="http://schemas.openxmlformats.org/officeDocument/2006/relationships/slide" Target="slides/slide5.xml"/><Relationship Id="rId19" Type="http://schemas.openxmlformats.org/officeDocument/2006/relationships/theme" Target="theme/theme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4.xml"/><Relationship Id="rId14" Type="http://schemas.openxmlformats.org/officeDocument/2006/relationships/slide" Target="slides/slide9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EFC896-DBEB-4B2F-A345-24C1E6867C7E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55DAA1B-6C37-4EC5-BBC8-F5F527005C0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816146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29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2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910743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7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D51D5CD-5F53-4A0D-AF6F-7E1CBFB32525}" type="slidenum">
              <a:rPr lang="en-US" smtClean="0">
                <a:solidFill>
                  <a:prstClr val="black"/>
                </a:solidFill>
              </a:rPr>
              <a:pPr/>
              <a:t>8</a:t>
            </a:fld>
            <a:endParaRPr lang="en-US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5112490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55DAA1B-6C37-4EC5-BBC8-F5F527005C0A}" type="slidenum">
              <a:rPr lang="en-US" smtClean="0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06475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98486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4636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57881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2091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853137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008782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79847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7823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169705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57696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8140688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22094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982291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27540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571200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1411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0523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689040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2701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81858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1393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02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27006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923540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1956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353610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351870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825378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8011313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5605456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7845863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78343228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256450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0563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2252989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6381948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18944986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62313145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53182271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41"/>
            <a:ext cx="7772400" cy="1102519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37557406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7071940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2947595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3847493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8127378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33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33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85120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230754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67611273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6930847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8477219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7569599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2057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80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89741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58956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66158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19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810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19" y="1076328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93209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1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25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45966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39A25E-7F15-44F1-94F4-2A12B1BB4C41}" type="datetimeFigureOut">
              <a:rPr lang="en-US" smtClean="0"/>
              <a:t>10/27/2025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8E1B59D-EAE0-479E-86E9-837E6345171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729420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818543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7" r:id="rId1"/>
    <p:sldLayoutId id="2147483718" r:id="rId2"/>
    <p:sldLayoutId id="2147483719" r:id="rId3"/>
    <p:sldLayoutId id="2147483720" r:id="rId4"/>
    <p:sldLayoutId id="2147483721" r:id="rId5"/>
    <p:sldLayoutId id="2147483722" r:id="rId6"/>
    <p:sldLayoutId id="2147483723" r:id="rId7"/>
    <p:sldLayoutId id="2147483724" r:id="rId8"/>
    <p:sldLayoutId id="2147483725" r:id="rId9"/>
    <p:sldLayoutId id="2147483726" r:id="rId10"/>
    <p:sldLayoutId id="2147483727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0200E0-A970-4FED-8B50-6DDD2B09C0EA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E8A8C9-28F2-4CE2-96FD-905F8AB6AECA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61706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530558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7" r:id="rId1"/>
    <p:sldLayoutId id="2147483798" r:id="rId2"/>
    <p:sldLayoutId id="2147483799" r:id="rId3"/>
    <p:sldLayoutId id="2147483800" r:id="rId4"/>
    <p:sldLayoutId id="2147483801" r:id="rId5"/>
    <p:sldLayoutId id="2147483802" r:id="rId6"/>
    <p:sldLayoutId id="2147483803" r:id="rId7"/>
    <p:sldLayoutId id="2147483804" r:id="rId8"/>
    <p:sldLayoutId id="2147483805" r:id="rId9"/>
    <p:sldLayoutId id="2147483806" r:id="rId10"/>
    <p:sldLayoutId id="21474838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35000">
              <a:srgbClr val="003300">
                <a:lumMod val="84000"/>
                <a:lumOff val="16000"/>
              </a:srgbClr>
            </a:gs>
            <a:gs pos="8000">
              <a:srgbClr val="9CB86E"/>
            </a:gs>
            <a:gs pos="62000">
              <a:srgbClr val="156B13"/>
            </a:gs>
          </a:gsLst>
          <a:path path="circle">
            <a:fillToRect l="100000" t="100000"/>
          </a:path>
          <a:tileRect r="-100000" b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5AC1313-69AC-49C4-9413-EF1B6D3C38B0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10/27/2025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4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4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DD0B6B7-AC69-4EB7-925B-B7669F95C65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65618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7" r:id="rId1"/>
    <p:sldLayoutId id="2147483858" r:id="rId2"/>
    <p:sldLayoutId id="2147483859" r:id="rId3"/>
    <p:sldLayoutId id="2147483860" r:id="rId4"/>
    <p:sldLayoutId id="2147483861" r:id="rId5"/>
    <p:sldLayoutId id="2147483862" r:id="rId6"/>
    <p:sldLayoutId id="2147483863" r:id="rId7"/>
    <p:sldLayoutId id="2147483864" r:id="rId8"/>
    <p:sldLayoutId id="2147483865" r:id="rId9"/>
    <p:sldLayoutId id="2147483866" r:id="rId10"/>
    <p:sldLayoutId id="214748386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4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5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7.jp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7314359-518D-4575-B1AA-4EF84F4BAA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03"/>
            <a:ext cx="9144000" cy="51435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546655B-AD3A-46AA-85E1-7CE31F7EB421}"/>
              </a:ext>
            </a:extLst>
          </p:cNvPr>
          <p:cNvSpPr txBox="1"/>
          <p:nvPr/>
        </p:nvSpPr>
        <p:spPr>
          <a:xfrm>
            <a:off x="1690143" y="333375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THỨ TƯ TUẦN XXXIII THƯỜNG NIÊN C</a:t>
            </a:r>
            <a:endParaRPr lang="en-US" sz="2800" b="1" dirty="0">
              <a:solidFill>
                <a:srgbClr val="FF0000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49812D0-C263-460E-9338-2BB46CAE2E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36852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7314359-518D-4575-B1AA-4EF84F4BAA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03"/>
            <a:ext cx="9144000" cy="51435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546655B-AD3A-46AA-85E1-7CE31F7EB421}"/>
              </a:ext>
            </a:extLst>
          </p:cNvPr>
          <p:cNvSpPr txBox="1"/>
          <p:nvPr/>
        </p:nvSpPr>
        <p:spPr>
          <a:xfrm>
            <a:off x="1690143" y="3333750"/>
            <a:ext cx="6934200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28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THỨ TƯ TUẦN XXXIII THƯỜNG NIÊN C</a:t>
            </a:r>
            <a:endParaRPr lang="en-US" sz="2800" b="1" dirty="0">
              <a:solidFill>
                <a:srgbClr val="FF0000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49812D0-C263-460E-9338-2BB46CAE2E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58194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1450" y="1123950"/>
            <a:ext cx="8801100" cy="3276599"/>
          </a:xfrm>
        </p:spPr>
        <p:txBody>
          <a:bodyPr>
            <a:noAutofit/>
          </a:bodyPr>
          <a:lstStyle/>
          <a:p>
            <a:pPr algn="just"/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 phán: Ta nghĩ đến bình an, chớ không nghĩ đến gian khổ; các người kêu cầu Ta, và Ta nhậm lời các ngươi, Ta dẫn dắt các ngươi từ mọi nơi các người bị nô lệ trở về.</a:t>
            </a:r>
            <a:endParaRPr lang="vi-VN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2B86BB9-B6F7-4999-BCC7-DB0AD72AC438}"/>
              </a:ext>
            </a:extLst>
          </p:cNvPr>
          <p:cNvSpPr txBox="1"/>
          <p:nvPr/>
        </p:nvSpPr>
        <p:spPr>
          <a:xfrm>
            <a:off x="2286000" y="57150"/>
            <a:ext cx="4572000" cy="830997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vi-VN" sz="4800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Ca nhập 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4126717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246878C9-76C9-FA44-2D27-3E14DE32C1B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44CF4DF7-EE09-482B-8183-69B101CCE8B0}"/>
              </a:ext>
            </a:extLst>
          </p:cNvPr>
          <p:cNvSpPr txBox="1"/>
          <p:nvPr/>
        </p:nvSpPr>
        <p:spPr>
          <a:xfrm>
            <a:off x="-228601" y="146760"/>
            <a:ext cx="9217981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Bài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</a:t>
            </a:r>
            <a:r>
              <a:rPr lang="en-US" sz="4000" b="1" dirty="0" err="1">
                <a:solidFill>
                  <a:srgbClr val="FFFF00"/>
                </a:solidFill>
                <a:latin typeface="Arial" panose="020B0604020202020204" pitchFamily="34" charset="0"/>
              </a:rPr>
              <a:t>Đọc</a:t>
            </a:r>
            <a:r>
              <a:rPr lang="en-US" sz="4000" b="1" dirty="0">
                <a:solidFill>
                  <a:srgbClr val="FFFF00"/>
                </a:solidFill>
                <a:latin typeface="Arial" panose="020B0604020202020204" pitchFamily="34" charset="0"/>
              </a:rPr>
              <a:t> 1: </a:t>
            </a:r>
            <a:r>
              <a:rPr lang="pl-PL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2 Mcb 7, 1. 20-31</a:t>
            </a:r>
            <a:endParaRPr lang="en-US" sz="4000" b="0" i="0" dirty="0">
              <a:solidFill>
                <a:schemeClr val="bg1"/>
              </a:solidFill>
              <a:effectLst/>
              <a:latin typeface="Arial" panose="020B0604020202020204" pitchFamily="34" charset="0"/>
            </a:endParaRPr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F2410B25-C385-43E7-958B-03F48D6A641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1000" y="3105150"/>
            <a:ext cx="4574439" cy="2580574"/>
          </a:xfrm>
          <a:prstGeom prst="rect">
            <a:avLst/>
          </a:prstGeom>
        </p:spPr>
      </p:pic>
      <p:sp>
        <p:nvSpPr>
          <p:cNvPr id="10" name="TextBox 9">
            <a:extLst>
              <a:ext uri="{FF2B5EF4-FFF2-40B4-BE49-F238E27FC236}">
                <a16:creationId xmlns:a16="http://schemas.microsoft.com/office/drawing/2014/main" id="{4E615AF0-4117-408C-B7B7-2083B2CCA744}"/>
              </a:ext>
            </a:extLst>
          </p:cNvPr>
          <p:cNvSpPr txBox="1"/>
          <p:nvPr/>
        </p:nvSpPr>
        <p:spPr>
          <a:xfrm>
            <a:off x="154620" y="807220"/>
            <a:ext cx="8854834" cy="132343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“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Ðấng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Sáng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Tạo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vũ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trụ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sẽ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trả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lại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cho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các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con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tinh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thần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sự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1" i="1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sống</a:t>
            </a:r>
            <a:r>
              <a:rPr lang="en-US" sz="4000" b="1" i="1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”.</a:t>
            </a:r>
            <a:endParaRPr lang="vi-VN" sz="4000" b="1" i="0" dirty="0">
              <a:solidFill>
                <a:schemeClr val="bg1"/>
              </a:solidFill>
              <a:effectLst/>
              <a:latin typeface="Helvetica Neue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C9E6B1C-B8EA-4103-A465-CCD23111C888}"/>
              </a:ext>
            </a:extLst>
          </p:cNvPr>
          <p:cNvSpPr txBox="1"/>
          <p:nvPr/>
        </p:nvSpPr>
        <p:spPr>
          <a:xfrm>
            <a:off x="304800" y="2130659"/>
            <a:ext cx="9007234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Trích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sách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Macabê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quyển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thứ</a:t>
            </a:r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4000" b="0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hai</a:t>
            </a:r>
            <a:endParaRPr lang="en-US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052786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690129"/>
            <a:ext cx="8534400" cy="2438400"/>
          </a:xfrm>
        </p:spPr>
        <p:txBody>
          <a:bodyPr>
            <a:normAutofit/>
          </a:bodyPr>
          <a:lstStyle/>
          <a:p>
            <a:pPr algn="just"/>
            <a:r>
              <a:rPr lang="en-US" sz="4900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Ðáp</a:t>
            </a:r>
            <a:r>
              <a:rPr lang="en-US" sz="4900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: </a:t>
            </a:r>
            <a:r>
              <a:rPr lang="vi-VN" sz="4900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Lạy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khi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thức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giấc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con no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thoả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nhìn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chân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dung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endParaRPr lang="en-US" b="1" dirty="0">
              <a:solidFill>
                <a:schemeClr val="bg1"/>
              </a:solidFill>
              <a:effectLst/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7B1B11A-6F83-4AF2-A82F-8A90599E79EB}"/>
              </a:ext>
            </a:extLst>
          </p:cNvPr>
          <p:cNvSpPr txBox="1"/>
          <p:nvPr/>
        </p:nvSpPr>
        <p:spPr>
          <a:xfrm>
            <a:off x="3124200" y="285750"/>
            <a:ext cx="2743200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b="1" dirty="0" err="1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Đáp</a:t>
            </a:r>
            <a:r>
              <a:rPr lang="en-US" sz="4400" b="1" dirty="0">
                <a:solidFill>
                  <a:srgbClr val="FFFF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Ca: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22101A7-7A50-4267-B637-FFC602B63662}"/>
              </a:ext>
            </a:extLst>
          </p:cNvPr>
          <p:cNvSpPr txBox="1"/>
          <p:nvPr/>
        </p:nvSpPr>
        <p:spPr>
          <a:xfrm>
            <a:off x="762000" y="1025326"/>
            <a:ext cx="7620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da-DK" sz="36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Tv 16, 1. 5-6. 8b và 15</a:t>
            </a:r>
            <a:endParaRPr lang="en-US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047858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" y="706515"/>
            <a:ext cx="8305800" cy="4229100"/>
          </a:xfrm>
        </p:spPr>
        <p:txBody>
          <a:bodyPr>
            <a:noAutofit/>
          </a:bodyPr>
          <a:lstStyle/>
          <a:p>
            <a:pPr algn="just"/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Alleluia, alleluia! 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0" i="0" dirty="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 </a:t>
            </a:r>
            <a:r>
              <a:rPr lang="vi-VN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 – Lạy Chúa, mọi gới răn Chúa được lập ra cho tới muôn đời. –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 </a:t>
            </a:r>
            <a:r>
              <a:rPr lang="en-US" b="1" i="0" dirty="0">
                <a:solidFill>
                  <a:srgbClr val="FFFF00"/>
                </a:solidFill>
                <a:effectLst/>
                <a:latin typeface="Arial" panose="020B0604020202020204" pitchFamily="34" charset="0"/>
              </a:rPr>
              <a:t>Alleluia.</a:t>
            </a:r>
            <a:endParaRPr lang="en-US" b="1" u="sng" dirty="0">
              <a:solidFill>
                <a:srgbClr val="FFFF00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583879CB-1706-4F56-B414-73544B8CA3BA}"/>
              </a:ext>
            </a:extLst>
          </p:cNvPr>
          <p:cNvSpPr txBox="1"/>
          <p:nvPr/>
        </p:nvSpPr>
        <p:spPr>
          <a:xfrm>
            <a:off x="2286000" y="209550"/>
            <a:ext cx="5257800" cy="70788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4000" b="0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Alleluia: Tv 110, 8ab</a:t>
            </a:r>
            <a:endParaRPr lang="en-US" sz="40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54289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CF52EA4-B009-4116-98E7-6C3B19C7F36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17314359-518D-4575-B1AA-4EF84F4BAA5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103"/>
            <a:ext cx="9144000" cy="5143500"/>
          </a:xfr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E546655B-AD3A-46AA-85E1-7CE31F7EB421}"/>
              </a:ext>
            </a:extLst>
          </p:cNvPr>
          <p:cNvSpPr txBox="1"/>
          <p:nvPr/>
        </p:nvSpPr>
        <p:spPr>
          <a:xfrm>
            <a:off x="3429000" y="3257550"/>
            <a:ext cx="4634457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sz="3200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Phúc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sz="3200" b="1" i="0" dirty="0" err="1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Âm</a:t>
            </a:r>
            <a:r>
              <a:rPr lang="en-US" sz="3200" b="1" i="0" dirty="0">
                <a:solidFill>
                  <a:srgbClr val="FF0000"/>
                </a:solidFill>
                <a:effectLst/>
                <a:latin typeface="Arial" panose="020B0604020202020204" pitchFamily="34" charset="0"/>
              </a:rPr>
              <a:t>: Lc 19, 11-28</a:t>
            </a:r>
            <a:endParaRPr lang="en-US" sz="3200" b="1" dirty="0">
              <a:solidFill>
                <a:srgbClr val="FF0000"/>
              </a:solidFill>
            </a:endParaRPr>
          </a:p>
        </p:txBody>
      </p:sp>
      <p:pic>
        <p:nvPicPr>
          <p:cNvPr id="13" name="Picture 12">
            <a:extLst>
              <a:ext uri="{FF2B5EF4-FFF2-40B4-BE49-F238E27FC236}">
                <a16:creationId xmlns:a16="http://schemas.microsoft.com/office/drawing/2014/main" id="{B49812D0-C263-460E-9338-2BB46CAE2EA1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09600" y="195807"/>
            <a:ext cx="1080543" cy="10805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229578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195143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04800" y="1047750"/>
            <a:ext cx="8382000" cy="3619499"/>
          </a:xfrm>
        </p:spPr>
        <p:txBody>
          <a:bodyPr>
            <a:normAutofit/>
          </a:bodyPr>
          <a:lstStyle/>
          <a:p>
            <a:pPr algn="just"/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Việc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kết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hợp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với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việc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tôi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đặt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niềm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cậy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trông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vào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là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Thiên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Chúa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,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thì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tốt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đẹp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</a:t>
            </a:r>
            <a:r>
              <a:rPr lang="en-US" b="1" i="0" dirty="0" err="1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biết</a:t>
            </a:r>
            <a:r>
              <a:rPr lang="en-US" b="1" i="0" dirty="0">
                <a:solidFill>
                  <a:schemeClr val="bg1"/>
                </a:solidFill>
                <a:effectLst/>
                <a:latin typeface="Arial" panose="020B0604020202020204" pitchFamily="34" charset="0"/>
              </a:rPr>
              <a:t> bao.</a:t>
            </a:r>
            <a:endParaRPr lang="vi-VN" b="1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C745E0C-A35F-4DDD-A95C-64550B5F1418}"/>
              </a:ext>
            </a:extLst>
          </p:cNvPr>
          <p:cNvSpPr txBox="1"/>
          <p:nvPr/>
        </p:nvSpPr>
        <p:spPr>
          <a:xfrm>
            <a:off x="2667000" y="361950"/>
            <a:ext cx="44958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Ca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hiệp</a:t>
            </a:r>
            <a:r>
              <a:rPr lang="en-US" sz="4800" b="1" dirty="0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800" b="1" dirty="0" err="1">
                <a:solidFill>
                  <a:srgbClr val="FFFF00"/>
                </a:solidFill>
                <a:effectLst/>
                <a:latin typeface="Arial" panose="020B0604020202020204" pitchFamily="34" charset="0"/>
                <a:cs typeface="Arial" panose="020B0604020202020204" pitchFamily="34" charset="0"/>
              </a:rPr>
              <a:t>lễ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38798613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5143500"/>
          </a:xfrm>
        </p:spPr>
        <p:txBody>
          <a:bodyPr>
            <a:noAutofit/>
          </a:bodyPr>
          <a:lstStyle/>
          <a:p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Ca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Kết</a:t>
            </a:r>
            <a:r>
              <a:rPr lang="en-US" sz="8000" b="1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 </a:t>
            </a:r>
            <a:r>
              <a:rPr lang="en-US" sz="8000" b="1" dirty="0" err="1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  <a:t>Lễ</a:t>
            </a:r>
            <a:br>
              <a:rPr lang="en-US" sz="8000" b="0" dirty="0">
                <a:solidFill>
                  <a:srgbClr val="FFFF00"/>
                </a:solidFill>
                <a:effectLst/>
                <a:latin typeface="+mj-lt"/>
                <a:cs typeface="Times New Roman" pitchFamily="18" charset="0"/>
              </a:rPr>
            </a:br>
            <a:endParaRPr lang="vi-VN" sz="5400" b="0" dirty="0">
              <a:solidFill>
                <a:schemeClr val="bg1"/>
              </a:solidFill>
              <a:effectLst/>
              <a:latin typeface="+mj-l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241549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/>
    </mc:Choice>
    <mc:Fallback xmlns="">
      <p:transition spd="slow" advClick="0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5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6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9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10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UTM American Sans"/>
        <a:ea typeface=""/>
        <a:cs typeface=""/>
      </a:majorFont>
      <a:minorFont>
        <a:latin typeface="UTM American Sa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1737</TotalTime>
  <Words>203</Words>
  <Application>Microsoft Office PowerPoint</Application>
  <PresentationFormat>On-screen Show (16:9)</PresentationFormat>
  <Paragraphs>22</Paragraphs>
  <Slides>10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9" baseType="lpstr">
      <vt:lpstr>Arial</vt:lpstr>
      <vt:lpstr>Calibri</vt:lpstr>
      <vt:lpstr>Helvetica Neue</vt:lpstr>
      <vt:lpstr>UTM American Sans</vt:lpstr>
      <vt:lpstr>Office Theme</vt:lpstr>
      <vt:lpstr>5_Office Theme</vt:lpstr>
      <vt:lpstr>6_Office Theme</vt:lpstr>
      <vt:lpstr>9_Office Theme</vt:lpstr>
      <vt:lpstr>10_Office Theme</vt:lpstr>
      <vt:lpstr>PowerPoint Presentation</vt:lpstr>
      <vt:lpstr>Chúa phán: Ta nghĩ đến bình an, chớ không nghĩ đến gian khổ; các người kêu cầu Ta, và Ta nhậm lời các ngươi, Ta dẫn dắt các ngươi từ mọi nơi các người bị nô lệ trở về.</vt:lpstr>
      <vt:lpstr>PowerPoint Presentation</vt:lpstr>
      <vt:lpstr>Ðáp:  Lạy Chúa, khi thức giấc, con no thoả nhìn chân dung Chúa</vt:lpstr>
      <vt:lpstr>Alleluia, alleluia!    – Lạy Chúa, mọi gới răn Chúa được lập ra cho tới muôn đời. –  Alleluia.</vt:lpstr>
      <vt:lpstr>PowerPoint Presentation</vt:lpstr>
      <vt:lpstr>PowerPoint Presentation</vt:lpstr>
      <vt:lpstr>Việc tôi kết hợp với Thiên Chúa, và việc tôi đặt niềm cậy trông vào Chúa là Thiên Chúa, thì tốt đẹp biết bao.</vt:lpstr>
      <vt:lpstr>Ca Kết Lễ 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Thánh Vịnh 103 Chúa Giêsu Chịu Phép Rửa Năm C Lm Kim Long</dc:title>
  <dc:creator>Hung Nam</dc:creator>
  <cp:lastModifiedBy>PC</cp:lastModifiedBy>
  <cp:revision>185</cp:revision>
  <dcterms:created xsi:type="dcterms:W3CDTF">2021-12-05T01:20:54Z</dcterms:created>
  <dcterms:modified xsi:type="dcterms:W3CDTF">2025-10-27T09:32:10Z</dcterms:modified>
</cp:coreProperties>
</file>