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21" r:id="rId11"/>
    <p:sldId id="1046" r:id="rId12"/>
    <p:sldId id="346" r:id="rId13"/>
    <p:sldId id="445" r:id="rId14"/>
    <p:sldId id="1122"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10/27/2025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3406244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2421312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10/27/2025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pic>
        <p:nvPicPr>
          <p:cNvPr id="7" name="Content Placeholder 6">
            <a:extLst>
              <a:ext uri="{FF2B5EF4-FFF2-40B4-BE49-F238E27FC236}">
                <a16:creationId xmlns:a16="http://schemas.microsoft.com/office/drawing/2014/main" id="{3DB5E1BC-CFA3-42A5-87FF-DC76FB6315C0}"/>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pic>
        <p:nvPicPr>
          <p:cNvPr id="10" name="Picture 9">
            <a:extLst>
              <a:ext uri="{FF2B5EF4-FFF2-40B4-BE49-F238E27FC236}">
                <a16:creationId xmlns:a16="http://schemas.microsoft.com/office/drawing/2014/main" id="{723A1F19-8C83-49AC-8827-430531188C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599" y="94332"/>
            <a:ext cx="1080543" cy="1080543"/>
          </a:xfrm>
          <a:prstGeom prst="rect">
            <a:avLst/>
          </a:prstGeom>
        </p:spPr>
      </p:pic>
      <p:sp>
        <p:nvSpPr>
          <p:cNvPr id="13" name="TextBox 12">
            <a:extLst>
              <a:ext uri="{FF2B5EF4-FFF2-40B4-BE49-F238E27FC236}">
                <a16:creationId xmlns:a16="http://schemas.microsoft.com/office/drawing/2014/main" id="{CE4F4DC2-5CB1-4F69-A9BA-B90CB21BC5B2}"/>
              </a:ext>
            </a:extLst>
          </p:cNvPr>
          <p:cNvSpPr txBox="1"/>
          <p:nvPr/>
        </p:nvSpPr>
        <p:spPr>
          <a:xfrm>
            <a:off x="1905000" y="32575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TƯ TUẦN XXXIV THƯỜNG NIÊN C</a:t>
            </a:r>
            <a:endParaRPr lang="en-US" sz="2800" b="1" dirty="0">
              <a:solidFill>
                <a:srgbClr val="FFFF0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pic>
        <p:nvPicPr>
          <p:cNvPr id="7" name="Content Placeholder 6">
            <a:extLst>
              <a:ext uri="{FF2B5EF4-FFF2-40B4-BE49-F238E27FC236}">
                <a16:creationId xmlns:a16="http://schemas.microsoft.com/office/drawing/2014/main" id="{3DB5E1BC-CFA3-42A5-87FF-DC76FB6315C0}"/>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pic>
        <p:nvPicPr>
          <p:cNvPr id="10" name="Picture 9">
            <a:extLst>
              <a:ext uri="{FF2B5EF4-FFF2-40B4-BE49-F238E27FC236}">
                <a16:creationId xmlns:a16="http://schemas.microsoft.com/office/drawing/2014/main" id="{723A1F19-8C83-49AC-8827-430531188C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599" y="94332"/>
            <a:ext cx="1080543" cy="1080543"/>
          </a:xfrm>
          <a:prstGeom prst="rect">
            <a:avLst/>
          </a:prstGeom>
        </p:spPr>
      </p:pic>
      <p:sp>
        <p:nvSpPr>
          <p:cNvPr id="13" name="TextBox 12">
            <a:extLst>
              <a:ext uri="{FF2B5EF4-FFF2-40B4-BE49-F238E27FC236}">
                <a16:creationId xmlns:a16="http://schemas.microsoft.com/office/drawing/2014/main" id="{CE4F4DC2-5CB1-4F69-A9BA-B90CB21BC5B2}"/>
              </a:ext>
            </a:extLst>
          </p:cNvPr>
          <p:cNvSpPr txBox="1"/>
          <p:nvPr/>
        </p:nvSpPr>
        <p:spPr>
          <a:xfrm>
            <a:off x="1905000" y="32575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TƯ TUẦN XXXIV THƯỜNG NIÊN C</a:t>
            </a:r>
            <a:endParaRPr lang="en-US" sz="2800" b="1" dirty="0">
              <a:solidFill>
                <a:srgbClr val="FFFF00"/>
              </a:solidFill>
            </a:endParaRPr>
          </a:p>
        </p:txBody>
      </p:sp>
    </p:spTree>
    <p:extLst>
      <p:ext uri="{BB962C8B-B14F-4D97-AF65-F5344CB8AC3E}">
        <p14:creationId xmlns:p14="http://schemas.microsoft.com/office/powerpoint/2010/main" val="5534340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971550"/>
            <a:ext cx="8801100" cy="3276599"/>
          </a:xfrm>
        </p:spPr>
        <p:txBody>
          <a:bodyPr>
            <a:noAutofit/>
          </a:bodyPr>
          <a:lstStyle/>
          <a:p>
            <a:pPr algn="just"/>
            <a:r>
              <a:rPr lang="vi-VN" sz="4000" b="1" i="0" dirty="0">
                <a:solidFill>
                  <a:schemeClr val="bg1"/>
                </a:solidFill>
                <a:effectLst/>
                <a:latin typeface="Arial" panose="020B0604020202020204" pitchFamily="34" charset="0"/>
              </a:rPr>
              <a:t>Con chiên bị giết xứng đáng lãnh nhận quyền năng thiên tính, không ngoan, sức mạnh, danh dự và vinh quang chúc tụng. Nguyện cho Người được vinh quang, và vương quốc Người tồn tại đến muôn đời.</a:t>
            </a:r>
            <a:endParaRPr lang="vi-VN" sz="40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1" y="146760"/>
            <a:ext cx="9540635"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3600" b="0" i="0" dirty="0" err="1">
                <a:solidFill>
                  <a:schemeClr val="bg1"/>
                </a:solidFill>
                <a:effectLst/>
                <a:latin typeface="Arial" panose="020B0604020202020204" pitchFamily="34" charset="0"/>
              </a:rPr>
              <a:t>Ðn</a:t>
            </a:r>
            <a:r>
              <a:rPr lang="en-US" sz="3600" b="0" i="0" dirty="0">
                <a:solidFill>
                  <a:schemeClr val="bg1"/>
                </a:solidFill>
                <a:effectLst/>
                <a:latin typeface="Arial" panose="020B0604020202020204" pitchFamily="34" charset="0"/>
              </a:rPr>
              <a:t> 5, 1-6, 13-14, 16-17, 23-28</a:t>
            </a: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5251" y="3105150"/>
            <a:ext cx="4304289" cy="2428175"/>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54620" y="807220"/>
            <a:ext cx="8854834" cy="1446550"/>
          </a:xfrm>
          <a:prstGeom prst="rect">
            <a:avLst/>
          </a:prstGeom>
          <a:noFill/>
        </p:spPr>
        <p:txBody>
          <a:bodyPr wrap="square">
            <a:spAutoFit/>
          </a:bodyPr>
          <a:lstStyle/>
          <a:p>
            <a:pPr algn="just"/>
            <a:r>
              <a:rPr lang="vi-VN" sz="4400" b="1" i="1" dirty="0">
                <a:solidFill>
                  <a:schemeClr val="bg1"/>
                </a:solidFill>
                <a:effectLst/>
                <a:latin typeface="Arial" panose="020B0604020202020204" pitchFamily="34" charset="0"/>
              </a:rPr>
              <a:t>“Có những ngón tay hiện ra như bàn tay một người”.</a:t>
            </a:r>
            <a:endParaRPr lang="vi-VN" sz="44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324775" y="2206344"/>
            <a:ext cx="9007234"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Ðaniel</a:t>
            </a:r>
            <a:r>
              <a:rPr lang="en-US" sz="4000" b="0" i="0" dirty="0">
                <a:solidFill>
                  <a:schemeClr val="bg1"/>
                </a:solidFill>
                <a:effectLst/>
                <a:latin typeface="Arial" panose="020B0604020202020204" pitchFamily="34" charset="0"/>
              </a:rPr>
              <a:t>.</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690129"/>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Hãy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ngợi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khen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tán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tạ</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tới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muôn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đời</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838200" y="1049495"/>
            <a:ext cx="7620000" cy="646331"/>
          </a:xfrm>
          <a:prstGeom prst="rect">
            <a:avLst/>
          </a:prstGeom>
          <a:noFill/>
        </p:spPr>
        <p:txBody>
          <a:bodyPr wrap="square" rtlCol="0">
            <a:spAutoFit/>
          </a:bodyPr>
          <a:lstStyle/>
          <a:p>
            <a:pPr algn="ctr"/>
            <a:r>
              <a:rPr lang="en-US" sz="3600" b="0" i="0" dirty="0" err="1">
                <a:solidFill>
                  <a:schemeClr val="bg1"/>
                </a:solidFill>
                <a:effectLst/>
                <a:latin typeface="Arial" panose="020B0604020202020204" pitchFamily="34" charset="0"/>
              </a:rPr>
              <a:t>Ðn</a:t>
            </a:r>
            <a:r>
              <a:rPr lang="en-US" sz="3600" b="0" i="0" dirty="0">
                <a:solidFill>
                  <a:schemeClr val="bg1"/>
                </a:solidFill>
                <a:effectLst/>
                <a:latin typeface="Arial" panose="020B0604020202020204" pitchFamily="34" charset="0"/>
              </a:rPr>
              <a:t> 3, 62. 63. 64. 65. 66. 67</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 y="706515"/>
            <a:ext cx="8305800" cy="42291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a:t>
            </a:r>
            <a:r>
              <a:rPr lang="vi-VN"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 Các con hãy tỉnh thức và sẵn sàng, vì lúc các con không ngờ, Con Người sẽ đến.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1981200" y="171080"/>
            <a:ext cx="5943600" cy="707886"/>
          </a:xfrm>
          <a:prstGeom prst="rect">
            <a:avLst/>
          </a:prstGeom>
          <a:noFill/>
        </p:spPr>
        <p:txBody>
          <a:bodyPr wrap="square">
            <a:spAutoFit/>
          </a:bodyPr>
          <a:lstStyle/>
          <a:p>
            <a:r>
              <a:rPr lang="en-US" sz="4000" b="0" i="0" dirty="0">
                <a:solidFill>
                  <a:schemeClr val="bg1"/>
                </a:solidFill>
                <a:effectLst/>
                <a:latin typeface="Arial" panose="020B0604020202020204" pitchFamily="34" charset="0"/>
              </a:rPr>
              <a:t>Alleluia: </a:t>
            </a:r>
            <a:r>
              <a:rPr lang="pt-BR" sz="4000" b="0" i="0" dirty="0">
                <a:solidFill>
                  <a:schemeClr val="bg1"/>
                </a:solidFill>
                <a:effectLst/>
                <a:latin typeface="Arial" panose="020B0604020202020204" pitchFamily="34" charset="0"/>
              </a:rPr>
              <a:t>Mt 24, 41a và 44</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pic>
        <p:nvPicPr>
          <p:cNvPr id="7" name="Content Placeholder 6">
            <a:extLst>
              <a:ext uri="{FF2B5EF4-FFF2-40B4-BE49-F238E27FC236}">
                <a16:creationId xmlns:a16="http://schemas.microsoft.com/office/drawing/2014/main" id="{3DB5E1BC-CFA3-42A5-87FF-DC76FB6315C0}"/>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pic>
        <p:nvPicPr>
          <p:cNvPr id="10" name="Picture 9">
            <a:extLst>
              <a:ext uri="{FF2B5EF4-FFF2-40B4-BE49-F238E27FC236}">
                <a16:creationId xmlns:a16="http://schemas.microsoft.com/office/drawing/2014/main" id="{723A1F19-8C83-49AC-8827-430531188C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599" y="94332"/>
            <a:ext cx="1080543" cy="1080543"/>
          </a:xfrm>
          <a:prstGeom prst="rect">
            <a:avLst/>
          </a:prstGeom>
        </p:spPr>
      </p:pic>
      <p:sp>
        <p:nvSpPr>
          <p:cNvPr id="13" name="TextBox 12">
            <a:extLst>
              <a:ext uri="{FF2B5EF4-FFF2-40B4-BE49-F238E27FC236}">
                <a16:creationId xmlns:a16="http://schemas.microsoft.com/office/drawing/2014/main" id="{CE4F4DC2-5CB1-4F69-A9BA-B90CB21BC5B2}"/>
              </a:ext>
            </a:extLst>
          </p:cNvPr>
          <p:cNvSpPr txBox="1"/>
          <p:nvPr/>
        </p:nvSpPr>
        <p:spPr>
          <a:xfrm>
            <a:off x="3276600" y="3181350"/>
            <a:ext cx="4724400" cy="584775"/>
          </a:xfrm>
          <a:prstGeom prst="rect">
            <a:avLst/>
          </a:prstGeom>
          <a:noFill/>
        </p:spPr>
        <p:txBody>
          <a:bodyPr wrap="square">
            <a:spAutoFit/>
          </a:bodyPr>
          <a:lstStyle/>
          <a:p>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Lc 21, 12-19</a:t>
            </a:r>
            <a:endParaRPr lang="en-US" sz="3200" b="1" dirty="0">
              <a:solidFill>
                <a:srgbClr val="FFFF00"/>
              </a:solidFill>
            </a:endParaRPr>
          </a:p>
        </p:txBody>
      </p:sp>
    </p:spTree>
    <p:extLst>
      <p:ext uri="{BB962C8B-B14F-4D97-AF65-F5344CB8AC3E}">
        <p14:creationId xmlns:p14="http://schemas.microsoft.com/office/powerpoint/2010/main" val="298418378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a:bodyPr>
          <a:lstStyle/>
          <a:p>
            <a:pPr algn="just"/>
            <a:r>
              <a:rPr lang="vi-VN" b="1" i="0" dirty="0">
                <a:solidFill>
                  <a:schemeClr val="bg1"/>
                </a:solidFill>
                <a:effectLst/>
                <a:latin typeface="Arial" panose="020B0604020202020204" pitchFamily="34" charset="0"/>
              </a:rPr>
              <a:t>Chúa là vua ngự trị tới muôn đời; Chúa sẽ chúc phúc cho dân Người trong cảnh thái bình.</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3619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1710</TotalTime>
  <Words>201</Words>
  <Application>Microsoft Office PowerPoint</Application>
  <PresentationFormat>On-screen Show (16:9)</PresentationFormat>
  <Paragraphs>22</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Con chiên bị giết xứng đáng lãnh nhận quyền năng thiên tính, không ngoan, sức mạnh, danh dự và vinh quang chúc tụng. Nguyện cho Người được vinh quang, và vương quốc Người tồn tại đến muôn đời.</vt:lpstr>
      <vt:lpstr>PowerPoint Presentation</vt:lpstr>
      <vt:lpstr>Ðáp:  Hãy ngợi khen và tán tạ Chúa tới muôn đời</vt:lpstr>
      <vt:lpstr>Alleluia, alleluia!    – Các con hãy tỉnh thức và sẵn sàng, vì lúc các con không ngờ, Con Người sẽ đến. –  Alleluia.</vt:lpstr>
      <vt:lpstr>PowerPoint Presentation</vt:lpstr>
      <vt:lpstr>PowerPoint Presentation</vt:lpstr>
      <vt:lpstr>Chúa là vua ngự trị tới muôn đời; Chúa sẽ chúc phúc cho dân Người trong cảnh thái bình.</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186</cp:revision>
  <dcterms:created xsi:type="dcterms:W3CDTF">2021-12-05T01:20:54Z</dcterms:created>
  <dcterms:modified xsi:type="dcterms:W3CDTF">2025-10-27T12:04:54Z</dcterms:modified>
</cp:coreProperties>
</file>