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21" r:id="rId11"/>
    <p:sldId id="1046" r:id="rId12"/>
    <p:sldId id="346" r:id="rId13"/>
    <p:sldId id="445" r:id="rId14"/>
    <p:sldId id="1122"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406244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421312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3DB5E1BC-CFA3-42A5-87FF-DC76FB6315C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723A1F19-8C83-49AC-8827-430531188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94332"/>
            <a:ext cx="1080543" cy="1080543"/>
          </a:xfrm>
          <a:prstGeom prst="rect">
            <a:avLst/>
          </a:prstGeom>
        </p:spPr>
      </p:pic>
      <p:sp>
        <p:nvSpPr>
          <p:cNvPr id="13" name="TextBox 12">
            <a:extLst>
              <a:ext uri="{FF2B5EF4-FFF2-40B4-BE49-F238E27FC236}">
                <a16:creationId xmlns:a16="http://schemas.microsoft.com/office/drawing/2014/main" id="{CE4F4DC2-5CB1-4F69-A9BA-B90CB21BC5B2}"/>
              </a:ext>
            </a:extLst>
          </p:cNvPr>
          <p:cNvSpPr txBox="1"/>
          <p:nvPr/>
        </p:nvSpPr>
        <p:spPr>
          <a:xfrm>
            <a:off x="19050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XXXIV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3DB5E1BC-CFA3-42A5-87FF-DC76FB6315C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723A1F19-8C83-49AC-8827-430531188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94332"/>
            <a:ext cx="1080543" cy="1080543"/>
          </a:xfrm>
          <a:prstGeom prst="rect">
            <a:avLst/>
          </a:prstGeom>
        </p:spPr>
      </p:pic>
      <p:sp>
        <p:nvSpPr>
          <p:cNvPr id="13" name="TextBox 12">
            <a:extLst>
              <a:ext uri="{FF2B5EF4-FFF2-40B4-BE49-F238E27FC236}">
                <a16:creationId xmlns:a16="http://schemas.microsoft.com/office/drawing/2014/main" id="{CE4F4DC2-5CB1-4F69-A9BA-B90CB21BC5B2}"/>
              </a:ext>
            </a:extLst>
          </p:cNvPr>
          <p:cNvSpPr txBox="1"/>
          <p:nvPr/>
        </p:nvSpPr>
        <p:spPr>
          <a:xfrm>
            <a:off x="1905000" y="3257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XXXIV THƯỜNG NIÊN C</a:t>
            </a:r>
            <a:endParaRPr lang="en-US" sz="2800" b="1" dirty="0">
              <a:solidFill>
                <a:srgbClr val="FFFF00"/>
              </a:solidFill>
            </a:endParaRPr>
          </a:p>
        </p:txBody>
      </p:sp>
    </p:spTree>
    <p:extLst>
      <p:ext uri="{BB962C8B-B14F-4D97-AF65-F5344CB8AC3E}">
        <p14:creationId xmlns:p14="http://schemas.microsoft.com/office/powerpoint/2010/main" val="5534340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971550"/>
            <a:ext cx="8801100" cy="3276599"/>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và vinh quang chúc tụng. Nguyện cho Người được vinh quang, và vương quốc Người tồn tại đến muôn đời.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1" y="146760"/>
            <a:ext cx="9540635"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5, 1-6, 13-14, 16-17, 23-28</a:t>
            </a: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5251" y="3105150"/>
            <a:ext cx="4304289" cy="242817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4620" y="807220"/>
            <a:ext cx="8854834" cy="1446550"/>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“Có những ngón tay hiện ra như bàn tay một người”.</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24775" y="2206344"/>
            <a:ext cx="9007234"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Ðaniel</a:t>
            </a:r>
            <a:r>
              <a:rPr lang="en-US" sz="4000" b="0" i="0" dirty="0">
                <a:solidFill>
                  <a:schemeClr val="bg1"/>
                </a:solidFill>
                <a:effectLst/>
                <a:latin typeface="Arial" panose="020B0604020202020204" pitchFamily="34" charset="0"/>
              </a:rPr>
              <a:t>.</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90129"/>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838200" y="1049495"/>
            <a:ext cx="7620000" cy="646331"/>
          </a:xfrm>
          <a:prstGeom prst="rect">
            <a:avLst/>
          </a:prstGeom>
          <a:noFill/>
        </p:spPr>
        <p:txBody>
          <a:bodyPr wrap="square" rtlCol="0">
            <a:spAutoFit/>
          </a:bodyPr>
          <a:lstStyle/>
          <a:p>
            <a:pPr algn="ct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3, 62. 63. 64. 65. 66. 67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706515"/>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Các con hãy tỉnh thức và sẵn sàng, vì lúc các con không ngờ, Con Người sẽ đến.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981200" y="171080"/>
            <a:ext cx="59436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pt-BR" sz="4000" b="0" i="0" dirty="0">
                <a:solidFill>
                  <a:schemeClr val="bg1"/>
                </a:solidFill>
                <a:effectLst/>
                <a:latin typeface="Arial" panose="020B0604020202020204" pitchFamily="34" charset="0"/>
              </a:rPr>
              <a:t>Mt 24, 41a và 44</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pic>
        <p:nvPicPr>
          <p:cNvPr id="7" name="Content Placeholder 6">
            <a:extLst>
              <a:ext uri="{FF2B5EF4-FFF2-40B4-BE49-F238E27FC236}">
                <a16:creationId xmlns:a16="http://schemas.microsoft.com/office/drawing/2014/main" id="{3DB5E1BC-CFA3-42A5-87FF-DC76FB6315C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723A1F19-8C83-49AC-8827-430531188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94332"/>
            <a:ext cx="1080543" cy="1080543"/>
          </a:xfrm>
          <a:prstGeom prst="rect">
            <a:avLst/>
          </a:prstGeom>
        </p:spPr>
      </p:pic>
      <p:sp>
        <p:nvSpPr>
          <p:cNvPr id="13" name="TextBox 12">
            <a:extLst>
              <a:ext uri="{FF2B5EF4-FFF2-40B4-BE49-F238E27FC236}">
                <a16:creationId xmlns:a16="http://schemas.microsoft.com/office/drawing/2014/main" id="{CE4F4DC2-5CB1-4F69-A9BA-B90CB21BC5B2}"/>
              </a:ext>
            </a:extLst>
          </p:cNvPr>
          <p:cNvSpPr txBox="1"/>
          <p:nvPr/>
        </p:nvSpPr>
        <p:spPr>
          <a:xfrm>
            <a:off x="3276600" y="3181350"/>
            <a:ext cx="47244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21, 12-19</a:t>
            </a:r>
            <a:endParaRPr lang="en-US" sz="3200" b="1" dirty="0">
              <a:solidFill>
                <a:srgbClr val="FFFF00"/>
              </a:solidFill>
            </a:endParaRPr>
          </a:p>
        </p:txBody>
      </p:sp>
    </p:spTree>
    <p:extLst>
      <p:ext uri="{BB962C8B-B14F-4D97-AF65-F5344CB8AC3E}">
        <p14:creationId xmlns:p14="http://schemas.microsoft.com/office/powerpoint/2010/main" val="29841837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1710</TotalTime>
  <Words>201</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Con chiên bị giết xứng đáng lãnh nhận quyền năng thiên tính, không ngoan, sức mạnh, danh dự và vinh quang chúc tụng. Nguyện cho Người được vinh quang, và vương quốc Người tồn tại đến muôn đời.</vt:lpstr>
      <vt:lpstr>PowerPoint Presentation</vt:lpstr>
      <vt:lpstr>Ðáp:  Hãy ngợi khen và tán tạ Chúa tới muôn đời</vt:lpstr>
      <vt:lpstr>Alleluia, alleluia!    – Các con hãy tỉnh thức và sẵn sàng, vì lúc các con không ngờ, Con Người sẽ đến. –  Alleluia.</vt:lpstr>
      <vt:lpstr>PowerPoint Presentation</vt:lpstr>
      <vt:lpstr>PowerPoint Presentation</vt:lpstr>
      <vt:lpstr>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186</cp:revision>
  <dcterms:created xsi:type="dcterms:W3CDTF">2021-12-05T01:20:54Z</dcterms:created>
  <dcterms:modified xsi:type="dcterms:W3CDTF">2025-10-27T12:04:54Z</dcterms:modified>
</cp:coreProperties>
</file>