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handoutMasterIdLst>
    <p:handoutMasterId r:id="rId11"/>
  </p:handoutMasterIdLst>
  <p:sldIdLst>
    <p:sldId id="274" r:id="rId2"/>
    <p:sldId id="258" r:id="rId3"/>
    <p:sldId id="260" r:id="rId4"/>
    <p:sldId id="275" r:id="rId5"/>
    <p:sldId id="295" r:id="rId6"/>
    <p:sldId id="278" r:id="rId7"/>
    <p:sldId id="282" r:id="rId8"/>
    <p:sldId id="296" r:id="rId9"/>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C1F64C-0C81-4879-AD17-B08F25921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92"/>
            <a:ext cx="9144000" cy="5154692"/>
          </a:xfrm>
          <a:prstGeom prst="rect">
            <a:avLst/>
          </a:prstGeom>
        </p:spPr>
      </p:pic>
      <p:sp>
        <p:nvSpPr>
          <p:cNvPr id="8" name="TextBox 7">
            <a:extLst>
              <a:ext uri="{FF2B5EF4-FFF2-40B4-BE49-F238E27FC236}">
                <a16:creationId xmlns:a16="http://schemas.microsoft.com/office/drawing/2014/main" id="{535E0C29-6A56-4CF7-B0AB-40273D5E9398}"/>
              </a:ext>
            </a:extLst>
          </p:cNvPr>
          <p:cNvSpPr txBox="1"/>
          <p:nvPr/>
        </p:nvSpPr>
        <p:spPr>
          <a:xfrm>
            <a:off x="2217217" y="3337628"/>
            <a:ext cx="6562641"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IV MÙA VỌNG NĂM A</a:t>
            </a:r>
            <a:endParaRPr lang="en-US" sz="2800" b="1" dirty="0">
              <a:solidFill>
                <a:srgbClr val="FFFF00"/>
              </a:solidFill>
            </a:endParaRPr>
          </a:p>
        </p:txBody>
      </p:sp>
      <p:pic>
        <p:nvPicPr>
          <p:cNvPr id="10" name="Picture 9">
            <a:extLst>
              <a:ext uri="{FF2B5EF4-FFF2-40B4-BE49-F238E27FC236}">
                <a16:creationId xmlns:a16="http://schemas.microsoft.com/office/drawing/2014/main" id="{83A49A40-8841-4315-B96D-9A2036D735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060" y="206179"/>
            <a:ext cx="1105509" cy="1105509"/>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372908" y="859764"/>
            <a:ext cx="8640961" cy="1323439"/>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000" b="1" i="1" dirty="0">
                <a:solidFill>
                  <a:schemeClr val="bg1"/>
                </a:solidFill>
                <a:effectLst/>
                <a:latin typeface="Arial" panose="020B0604020202020204" pitchFamily="34" charset="0"/>
              </a:rPr>
              <a:t>"Vương quốc Ðavít sẽ tồn tại trước mặt Chúa đến muôn đời".</a:t>
            </a:r>
            <a:endParaRPr lang="en-US" sz="40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2 </a:t>
            </a:r>
            <a:r>
              <a:rPr lang="en-US" sz="4000" i="0" dirty="0" err="1">
                <a:solidFill>
                  <a:schemeClr val="bg1"/>
                </a:solidFill>
                <a:effectLst/>
                <a:latin typeface="Arial" panose="020B0604020202020204" pitchFamily="34" charset="0"/>
              </a:rPr>
              <a:t>Sm</a:t>
            </a:r>
            <a:r>
              <a:rPr lang="en-US" sz="4000" i="0" dirty="0">
                <a:solidFill>
                  <a:schemeClr val="bg1"/>
                </a:solidFill>
                <a:effectLst/>
                <a:latin typeface="Arial" panose="020B0604020202020204" pitchFamily="34" charset="0"/>
              </a:rPr>
              <a:t> 7, 1-5. 8b-12. 16</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372908" y="2252412"/>
            <a:ext cx="8229599" cy="707886"/>
          </a:xfrm>
          <a:prstGeom prst="rect">
            <a:avLst/>
          </a:prstGeom>
          <a:noFill/>
        </p:spPr>
        <p:txBody>
          <a:bodyPr wrap="square">
            <a:spAutoFit/>
          </a:bodyPr>
          <a:lstStyle/>
          <a:p>
            <a:r>
              <a:rPr lang="en-US" sz="4000" b="0" i="0" dirty="0" err="1">
                <a:solidFill>
                  <a:schemeClr val="bg1"/>
                </a:solidFill>
                <a:effectLst/>
                <a:latin typeface="Arial" panose="020B0604020202020204" pitchFamily="34" charset="0"/>
              </a:rPr>
              <a:t>Trích</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sách</a:t>
            </a:r>
            <a:r>
              <a:rPr lang="en-US" sz="4000" b="0" i="0" dirty="0">
                <a:solidFill>
                  <a:schemeClr val="bg1"/>
                </a:solidFill>
                <a:effectLst/>
                <a:latin typeface="Arial" panose="020B0604020202020204" pitchFamily="34" charset="0"/>
              </a:rPr>
              <a:t> Samuel </a:t>
            </a:r>
            <a:r>
              <a:rPr lang="en-US" sz="4000" b="0" i="0" dirty="0" err="1">
                <a:solidFill>
                  <a:schemeClr val="bg1"/>
                </a:solidFill>
                <a:effectLst/>
                <a:latin typeface="Arial" panose="020B0604020202020204" pitchFamily="34" charset="0"/>
              </a:rPr>
              <a:t>quyển</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thứ</a:t>
            </a:r>
            <a:r>
              <a:rPr lang="en-US" sz="4000" b="0" i="0" dirty="0">
                <a:solidFill>
                  <a:schemeClr val="bg1"/>
                </a:solidFill>
                <a:effectLst/>
                <a:latin typeface="Arial" panose="020B0604020202020204" pitchFamily="34" charset="0"/>
              </a:rPr>
              <a:t> </a:t>
            </a:r>
            <a:r>
              <a:rPr lang="en-US" sz="4000" b="0" i="0" dirty="0" err="1">
                <a:solidFill>
                  <a:schemeClr val="bg1"/>
                </a:solidFill>
                <a:effectLst/>
                <a:latin typeface="Arial" panose="020B0604020202020204" pitchFamily="34" charset="0"/>
              </a:rPr>
              <a:t>hai</a:t>
            </a:r>
            <a:r>
              <a:rPr lang="en-US" sz="4000" b="0" i="0" dirty="0">
                <a:solidFill>
                  <a:schemeClr val="bg1"/>
                </a:solidFill>
                <a:effectLst/>
                <a:latin typeface="Arial" panose="020B0604020202020204" pitchFamily="34" charset="0"/>
              </a:rPr>
              <a:t>.</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897909" y="3029507"/>
            <a:ext cx="4355096" cy="2348662"/>
          </a:xfrm>
          <a:prstGeom prst="rect">
            <a:avLst/>
          </a:prstGeom>
        </p:spPr>
      </p:pic>
    </p:spTree>
  </p:cSld>
  <p:clrMapOvr>
    <a:masterClrMapping/>
  </p:clrMapOvr>
  <p:transition spd="med">
    <p:pull dir="r"/>
  </p:transition>
</p:sld>
</file>

<file path=ppt/slides/slide3.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596523" y="1723153"/>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vi-VN" sz="4400" b="1" i="0" dirty="0">
                <a:solidFill>
                  <a:schemeClr val="bg1"/>
                </a:solidFill>
                <a:effectLst/>
                <a:latin typeface="Arial" panose="020B0604020202020204" pitchFamily="34" charset="0"/>
              </a:rPr>
              <a:t>Lạy Chúa, con sẽ ca ngợi tình thương của Chúa tới muôn đời (x. c. 2a).</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05714" y="1069216"/>
            <a:ext cx="7125036" cy="646331"/>
          </a:xfrm>
          <a:prstGeom prst="rect">
            <a:avLst/>
          </a:prstGeom>
          <a:noFill/>
        </p:spPr>
        <p:txBody>
          <a:bodyPr wrap="square">
            <a:spAutoFit/>
          </a:bodyPr>
          <a:lstStyle/>
          <a:p>
            <a:pPr algn="ctr"/>
            <a:r>
              <a:rPr lang="da-DK" sz="3600" i="0" dirty="0">
                <a:solidFill>
                  <a:schemeClr val="bg1"/>
                </a:solidFill>
                <a:effectLst/>
                <a:latin typeface="Arial" panose="020B0604020202020204" pitchFamily="34" charset="0"/>
              </a:rPr>
              <a:t>Tv 88, 2-3. 4-5. 27 và 29</a:t>
            </a:r>
            <a:endParaRPr lang="en-US" sz="3600" dirty="0">
              <a:solidFill>
                <a:schemeClr val="bg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358787" y="136530"/>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800775"/>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buNone/>
            </a:pPr>
            <a:r>
              <a:rPr lang="vi-VN" sz="3600" u="sng" dirty="0">
                <a:solidFill>
                  <a:srgbClr val="FFFF00"/>
                </a:solidFill>
                <a:latin typeface="+mn-lt"/>
                <a:cs typeface="Times New Roman" pitchFamily="18" charset="0"/>
              </a:rPr>
              <a:t>Alleluia-alleluia</a:t>
            </a:r>
            <a:r>
              <a:rPr lang="vi-VN" sz="3600" u="sng" dirty="0">
                <a:solidFill>
                  <a:srgbClr val="FFFF00"/>
                </a:solidFill>
                <a:latin typeface="+mn-lt"/>
                <a:cs typeface="Arial" panose="020B0604020202020204" pitchFamily="34" charset="0"/>
              </a:rPr>
              <a:t>:</a:t>
            </a:r>
            <a:r>
              <a:rPr lang="vi-VN" sz="3600" b="0" i="0" dirty="0">
                <a:solidFill>
                  <a:srgbClr val="333333"/>
                </a:solidFill>
                <a:latin typeface="+mn-lt"/>
              </a:rPr>
              <a:t> </a:t>
            </a:r>
            <a:r>
              <a:rPr lang="vi-VN" sz="3600" i="0" dirty="0">
                <a:solidFill>
                  <a:schemeClr val="bg1"/>
                </a:solidFill>
                <a:effectLst/>
                <a:latin typeface="Arial" panose="020B0604020202020204" pitchFamily="34" charset="0"/>
              </a:rPr>
              <a:t>- Lạy Đức Kitô là vầng đông xuất hiện, là hào quang tỏa ánh sáng muôn đời, là mặt trời chiếu tỏ đường công chính, xin Ngài thương ngự đến sáng soi những kẻ ngồi dưới bóng đêm thần chết.</a:t>
            </a:r>
            <a:r>
              <a:rPr lang="en-US" sz="3600" i="0" dirty="0">
                <a:solidFill>
                  <a:schemeClr val="bg1"/>
                </a:solidFill>
                <a:effectLst/>
                <a:latin typeface="Arial" panose="020B0604020202020204" pitchFamily="34" charset="0"/>
              </a:rPr>
              <a:t> </a:t>
            </a:r>
            <a:r>
              <a:rPr lang="vi-VN" sz="3600" i="0" dirty="0">
                <a:solidFill>
                  <a:schemeClr val="bg1"/>
                </a:solidFill>
                <a:effectLst/>
                <a:latin typeface="Arial" panose="020B0604020202020204" pitchFamily="34" charset="0"/>
              </a:rPr>
              <a:t>-</a:t>
            </a:r>
            <a:r>
              <a:rPr lang="en-US" sz="3600" i="0" dirty="0">
                <a:solidFill>
                  <a:schemeClr val="bg1"/>
                </a:solidFill>
                <a:effectLst/>
                <a:latin typeface="Arial" panose="020B0604020202020204" pitchFamily="34" charset="0"/>
              </a:rPr>
              <a:t> </a:t>
            </a:r>
            <a:r>
              <a:rPr lang="vi-VN" sz="3600" i="0" dirty="0">
                <a:solidFill>
                  <a:schemeClr val="bg1"/>
                </a:solidFill>
                <a:effectLst/>
                <a:latin typeface="Arial" panose="020B0604020202020204" pitchFamily="34" charset="0"/>
              </a:rPr>
              <a:t> </a:t>
            </a:r>
            <a:r>
              <a:rPr lang="vi-VN" sz="36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C1F64C-0C81-4879-AD17-B08F25921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92"/>
            <a:ext cx="9144000" cy="5154692"/>
          </a:xfrm>
          <a:prstGeom prst="rect">
            <a:avLst/>
          </a:prstGeom>
        </p:spPr>
      </p:pic>
      <p:sp>
        <p:nvSpPr>
          <p:cNvPr id="8" name="TextBox 7">
            <a:extLst>
              <a:ext uri="{FF2B5EF4-FFF2-40B4-BE49-F238E27FC236}">
                <a16:creationId xmlns:a16="http://schemas.microsoft.com/office/drawing/2014/main" id="{535E0C29-6A56-4CF7-B0AB-40273D5E9398}"/>
              </a:ext>
            </a:extLst>
          </p:cNvPr>
          <p:cNvSpPr txBox="1"/>
          <p:nvPr/>
        </p:nvSpPr>
        <p:spPr>
          <a:xfrm>
            <a:off x="2217217" y="3337628"/>
            <a:ext cx="6562641" cy="523220"/>
          </a:xfrm>
          <a:prstGeom prst="rect">
            <a:avLst/>
          </a:prstGeom>
          <a:noFill/>
        </p:spPr>
        <p:txBody>
          <a:bodyPr wrap="square">
            <a:spAutoFit/>
          </a:bodyPr>
          <a:lstStyle/>
          <a:p>
            <a:r>
              <a:rPr lang="en-US" sz="2800" b="1" i="0" dirty="0">
                <a:solidFill>
                  <a:srgbClr val="FFFF00"/>
                </a:solidFill>
                <a:effectLst/>
                <a:latin typeface="Arial" panose="020B0604020202020204" pitchFamily="34" charset="0"/>
              </a:rPr>
              <a:t>THỨ TƯ TUẦN IV MÙA VỌNG NĂM A</a:t>
            </a:r>
            <a:endParaRPr lang="en-US" sz="2800" b="1" dirty="0">
              <a:solidFill>
                <a:srgbClr val="FFFF00"/>
              </a:solidFill>
            </a:endParaRPr>
          </a:p>
        </p:txBody>
      </p:sp>
      <p:pic>
        <p:nvPicPr>
          <p:cNvPr id="10" name="Picture 9">
            <a:extLst>
              <a:ext uri="{FF2B5EF4-FFF2-40B4-BE49-F238E27FC236}">
                <a16:creationId xmlns:a16="http://schemas.microsoft.com/office/drawing/2014/main" id="{83A49A40-8841-4315-B96D-9A2036D735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060" y="206179"/>
            <a:ext cx="1105509" cy="1105509"/>
          </a:xfrm>
          <a:prstGeom prst="rect">
            <a:avLst/>
          </a:prstGeom>
        </p:spPr>
      </p:pic>
    </p:spTree>
    <p:extLst>
      <p:ext uri="{BB962C8B-B14F-4D97-AF65-F5344CB8AC3E}">
        <p14:creationId xmlns:p14="http://schemas.microsoft.com/office/powerpoint/2010/main" val="28560231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F8C1F64C-0C81-4879-AD17-B08F259210E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192"/>
            <a:ext cx="9144000" cy="5154692"/>
          </a:xfrm>
          <a:prstGeom prst="rect">
            <a:avLst/>
          </a:prstGeom>
        </p:spPr>
      </p:pic>
      <p:sp>
        <p:nvSpPr>
          <p:cNvPr id="8" name="TextBox 7">
            <a:extLst>
              <a:ext uri="{FF2B5EF4-FFF2-40B4-BE49-F238E27FC236}">
                <a16:creationId xmlns:a16="http://schemas.microsoft.com/office/drawing/2014/main" id="{535E0C29-6A56-4CF7-B0AB-40273D5E9398}"/>
              </a:ext>
            </a:extLst>
          </p:cNvPr>
          <p:cNvSpPr txBox="1"/>
          <p:nvPr/>
        </p:nvSpPr>
        <p:spPr>
          <a:xfrm>
            <a:off x="3778980" y="3175788"/>
            <a:ext cx="4563909" cy="584775"/>
          </a:xfrm>
          <a:prstGeom prst="rect">
            <a:avLst/>
          </a:prstGeom>
          <a:noFill/>
        </p:spPr>
        <p:txBody>
          <a:bodyPr wrap="square">
            <a:spAutoFit/>
          </a:bodyPr>
          <a:lstStyle/>
          <a:p>
            <a:r>
              <a:rPr lang="en-US" sz="3200" b="1" i="0" dirty="0" err="1">
                <a:solidFill>
                  <a:srgbClr val="FFFF00"/>
                </a:solidFill>
                <a:effectLst/>
                <a:latin typeface="Arial" panose="020B0604020202020204" pitchFamily="34" charset="0"/>
              </a:rPr>
              <a:t>Phúc</a:t>
            </a:r>
            <a:r>
              <a:rPr lang="en-US" sz="3200" b="1" i="0" dirty="0">
                <a:solidFill>
                  <a:srgbClr val="FFFF00"/>
                </a:solidFill>
                <a:effectLst/>
                <a:latin typeface="Arial" panose="020B0604020202020204" pitchFamily="34" charset="0"/>
              </a:rPr>
              <a:t> </a:t>
            </a:r>
            <a:r>
              <a:rPr lang="en-US" sz="3200" b="1" i="0" dirty="0" err="1">
                <a:solidFill>
                  <a:srgbClr val="FFFF00"/>
                </a:solidFill>
                <a:effectLst/>
                <a:latin typeface="Arial" panose="020B0604020202020204" pitchFamily="34" charset="0"/>
              </a:rPr>
              <a:t>Âm</a:t>
            </a:r>
            <a:r>
              <a:rPr lang="en-US" sz="3200" b="1" i="0" dirty="0">
                <a:solidFill>
                  <a:srgbClr val="FFFF00"/>
                </a:solidFill>
                <a:effectLst/>
                <a:latin typeface="Arial" panose="020B0604020202020204" pitchFamily="34" charset="0"/>
              </a:rPr>
              <a:t>: Lc 1, 67-79</a:t>
            </a:r>
            <a:endParaRPr lang="en-US" sz="3200" b="1" dirty="0">
              <a:solidFill>
                <a:srgbClr val="FFFF00"/>
              </a:solidFill>
            </a:endParaRPr>
          </a:p>
        </p:txBody>
      </p:sp>
      <p:pic>
        <p:nvPicPr>
          <p:cNvPr id="10" name="Picture 9">
            <a:extLst>
              <a:ext uri="{FF2B5EF4-FFF2-40B4-BE49-F238E27FC236}">
                <a16:creationId xmlns:a16="http://schemas.microsoft.com/office/drawing/2014/main" id="{83A49A40-8841-4315-B96D-9A2036D735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50060" y="206179"/>
            <a:ext cx="1105509" cy="1105509"/>
          </a:xfrm>
          <a:prstGeom prst="rect">
            <a:avLst/>
          </a:prstGeom>
        </p:spPr>
      </p:pic>
    </p:spTree>
    <p:extLst>
      <p:ext uri="{BB962C8B-B14F-4D97-AF65-F5344CB8AC3E}">
        <p14:creationId xmlns:p14="http://schemas.microsoft.com/office/powerpoint/2010/main" val="3598207954"/>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780</TotalTime>
  <Words>143</Words>
  <Application>Microsoft Office PowerPoint</Application>
  <PresentationFormat>On-screen Show (16:9)</PresentationFormat>
  <Paragraphs>12</Paragraphs>
  <Slides>8</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56</cp:revision>
  <dcterms:created xsi:type="dcterms:W3CDTF">2018-11-13T15:52:26Z</dcterms:created>
  <dcterms:modified xsi:type="dcterms:W3CDTF">2025-12-16T11:20:35Z</dcterms:modified>
</cp:coreProperties>
</file>