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95" r:id="rId6"/>
    <p:sldId id="275" r:id="rId7"/>
    <p:sldId id="296" r:id="rId8"/>
    <p:sldId id="278" r:id="rId9"/>
    <p:sldId id="292" r:id="rId10"/>
    <p:sldId id="284" r:id="rId11"/>
    <p:sldId id="282" r:id="rId12"/>
    <p:sldId id="283" r:id="rId13"/>
    <p:sldId id="297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4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1D7B2B-5CA6-4BF6-B6E2-518E6306D8FE}"/>
              </a:ext>
            </a:extLst>
          </p:cNvPr>
          <p:cNvSpPr txBox="1"/>
          <p:nvPr/>
        </p:nvSpPr>
        <p:spPr>
          <a:xfrm>
            <a:off x="2085722" y="3162995"/>
            <a:ext cx="6797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THÁNH LỄ VỌNG GIÁNG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SINH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353883-207F-4B6D-AEC3-8AEFFA05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DD0402-EA34-46FF-8FF5-BA5A128EC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9" y="133351"/>
            <a:ext cx="894338" cy="8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11687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206346" y="1213277"/>
            <a:ext cx="873130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Vinh quang Đức Chúa sẽ tỏ hiện và mọi người phàm sẽ được thấy ơn cứu độ của Thiên Chúa chúng ta.</a:t>
            </a:r>
            <a:endParaRPr 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1D7B2B-5CA6-4BF6-B6E2-518E6306D8FE}"/>
              </a:ext>
            </a:extLst>
          </p:cNvPr>
          <p:cNvSpPr txBox="1"/>
          <p:nvPr/>
        </p:nvSpPr>
        <p:spPr>
          <a:xfrm>
            <a:off x="2085722" y="3162995"/>
            <a:ext cx="6797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THÁNH LỄ VỌNG GIÁNG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SINH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353883-207F-4B6D-AEC3-8AEFFA05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DD0402-EA34-46FF-8FF5-BA5A128EC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9" y="133351"/>
            <a:ext cx="894338" cy="8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40200" y="1058438"/>
            <a:ext cx="8625439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Hôm nay, anh em sẽ được biết Chúa đến và cứu độ chúng ta. Ngày mai, anh em sẽ được thấy vinh quang của Người.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1256273"/>
            <a:ext cx="8640961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Ngươi đẹp lòng Chúa”.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62, 1-5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372908" y="2150964"/>
            <a:ext cx="822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11" y="2984100"/>
            <a:ext cx="4439294" cy="2394069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596523" y="1723153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con sẽ ca ngợi tình thương của Chúa tới muôn đời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009482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88, 4-5. 16-17. 27 và 29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951561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Phaolô</a:t>
            </a: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chứng</a:t>
            </a: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, con </a:t>
            </a:r>
            <a:r>
              <a:rPr lang="en-US" sz="4400" b="1" i="1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Ðavít</a:t>
            </a: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i="0" u="none" strike="noStrike" kern="1200" cap="none" spc="0" baseline="0" dirty="0">
              <a:solidFill>
                <a:schemeClr val="bg1">
                  <a:lumMod val="95000"/>
                </a:schemeClr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13, 16-17. 22-25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372908" y="2398111"/>
            <a:ext cx="822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23" y="3172078"/>
            <a:ext cx="3970690" cy="214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602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07339" y="22573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930247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– Ngày mai tội lỗi trần gian sẽ được xoá bỏ, và Ðấng Cứu Thế sẽ ngự trị trên chúng ta. – 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1D7B2B-5CA6-4BF6-B6E2-518E6306D8FE}"/>
              </a:ext>
            </a:extLst>
          </p:cNvPr>
          <p:cNvSpPr txBox="1"/>
          <p:nvPr/>
        </p:nvSpPr>
        <p:spPr>
          <a:xfrm>
            <a:off x="2085722" y="3162995"/>
            <a:ext cx="6797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THÁNH LỄ VỌNG GIÁNG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SINH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353883-207F-4B6D-AEC3-8AEFFA05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DD0402-EA34-46FF-8FF5-BA5A128EC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9" y="133351"/>
            <a:ext cx="894338" cy="8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194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57</cp:revision>
  <dcterms:created xsi:type="dcterms:W3CDTF">2018-11-13T15:52:26Z</dcterms:created>
  <dcterms:modified xsi:type="dcterms:W3CDTF">2025-12-16T11:58:32Z</dcterms:modified>
</cp:coreProperties>
</file>