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60" r:id="rId4"/>
    <p:sldMasterId id="2147483796" r:id="rId5"/>
    <p:sldMasterId id="2147483840" r:id="rId6"/>
    <p:sldMasterId id="2147483856" r:id="rId7"/>
    <p:sldMasterId id="2147483868" r:id="rId8"/>
  </p:sldMasterIdLst>
  <p:notesMasterIdLst>
    <p:notesMasterId r:id="rId24"/>
  </p:notesMasterIdLst>
  <p:sldIdLst>
    <p:sldId id="268" r:id="rId9"/>
    <p:sldId id="316" r:id="rId10"/>
    <p:sldId id="1015" r:id="rId11"/>
    <p:sldId id="1063" r:id="rId12"/>
    <p:sldId id="1056" r:id="rId13"/>
    <p:sldId id="1065" r:id="rId14"/>
    <p:sldId id="426" r:id="rId15"/>
    <p:sldId id="1100" r:id="rId16"/>
    <p:sldId id="1045" r:id="rId17"/>
    <p:sldId id="301" r:id="rId18"/>
    <p:sldId id="1032" r:id="rId19"/>
    <p:sldId id="1046" r:id="rId20"/>
    <p:sldId id="346" r:id="rId21"/>
    <p:sldId id="445" r:id="rId22"/>
    <p:sldId id="1099"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79" d="100"/>
          <a:sy n="79" d="100"/>
        </p:scale>
        <p:origin x="148" y="48"/>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9/23/2025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39683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4696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44608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084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41561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16496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14087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9/23/2025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5970769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9/23/2025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7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704360-3854-4FD1-BFBC-1B4A11314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8347"/>
          </a:xfrm>
          <a:prstGeom prst="rect">
            <a:avLst/>
          </a:prstGeom>
        </p:spPr>
      </p:pic>
      <p:pic>
        <p:nvPicPr>
          <p:cNvPr id="7" name="Picture 6">
            <a:extLst>
              <a:ext uri="{FF2B5EF4-FFF2-40B4-BE49-F238E27FC236}">
                <a16:creationId xmlns:a16="http://schemas.microsoft.com/office/drawing/2014/main" id="{C209E07D-C4DC-4173-8EED-8287AC1DA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09550"/>
            <a:ext cx="1058980" cy="1058980"/>
          </a:xfrm>
          <a:prstGeom prst="rect">
            <a:avLst/>
          </a:prstGeom>
        </p:spPr>
      </p:pic>
      <p:sp>
        <p:nvSpPr>
          <p:cNvPr id="9" name="TextBox 8">
            <a:extLst>
              <a:ext uri="{FF2B5EF4-FFF2-40B4-BE49-F238E27FC236}">
                <a16:creationId xmlns:a16="http://schemas.microsoft.com/office/drawing/2014/main" id="{6A698882-AD8E-4067-A305-6FD899560C38}"/>
              </a:ext>
            </a:extLst>
          </p:cNvPr>
          <p:cNvSpPr txBox="1"/>
          <p:nvPr/>
        </p:nvSpPr>
        <p:spPr>
          <a:xfrm>
            <a:off x="1905000" y="31051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XVI</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a:bodyPr>
          <a:lstStyle/>
          <a:p>
            <a:pPr algn="just"/>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Lạy Chúa tôi, trước mặt các Thiên Thần, tôi đàn ca mừng Chúa.</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438400" y="2095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704360-3854-4FD1-BFBC-1B4A11314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8347"/>
          </a:xfrm>
          <a:prstGeom prst="rect">
            <a:avLst/>
          </a:prstGeom>
        </p:spPr>
      </p:pic>
      <p:pic>
        <p:nvPicPr>
          <p:cNvPr id="7" name="Picture 6">
            <a:extLst>
              <a:ext uri="{FF2B5EF4-FFF2-40B4-BE49-F238E27FC236}">
                <a16:creationId xmlns:a16="http://schemas.microsoft.com/office/drawing/2014/main" id="{C209E07D-C4DC-4173-8EED-8287AC1DA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9550"/>
            <a:ext cx="1058980" cy="1058980"/>
          </a:xfrm>
          <a:prstGeom prst="rect">
            <a:avLst/>
          </a:prstGeom>
        </p:spPr>
      </p:pic>
      <p:sp>
        <p:nvSpPr>
          <p:cNvPr id="9" name="TextBox 8">
            <a:extLst>
              <a:ext uri="{FF2B5EF4-FFF2-40B4-BE49-F238E27FC236}">
                <a16:creationId xmlns:a16="http://schemas.microsoft.com/office/drawing/2014/main" id="{6A698882-AD8E-4067-A305-6FD899560C38}"/>
              </a:ext>
            </a:extLst>
          </p:cNvPr>
          <p:cNvSpPr txBox="1"/>
          <p:nvPr/>
        </p:nvSpPr>
        <p:spPr>
          <a:xfrm>
            <a:off x="1905000" y="31051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XVI</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spTree>
    <p:extLst>
      <p:ext uri="{BB962C8B-B14F-4D97-AF65-F5344CB8AC3E}">
        <p14:creationId xmlns:p14="http://schemas.microsoft.com/office/powerpoint/2010/main" val="3804299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47750"/>
            <a:ext cx="8610600" cy="3533783"/>
          </a:xfrm>
        </p:spPr>
        <p:txBody>
          <a:bodyPr>
            <a:noAutofit/>
          </a:bodyPr>
          <a:lstStyle/>
          <a:p>
            <a:pPr algn="just"/>
            <a:r>
              <a:rPr lang="vi-VN" sz="3600" b="0" i="0" dirty="0">
                <a:solidFill>
                  <a:schemeClr val="bg1"/>
                </a:solidFill>
                <a:effectLst/>
                <a:latin typeface="Arial" panose="020B0604020202020204" pitchFamily="34" charset="0"/>
              </a:rPr>
              <a:t>Lạy Chúa, Chúa đã tác tạo mọi sự cho chúng tôi hưởng dùng, Chúa đã xét xử công bình. Vì chúng tôi đã phạm tội và không tuân giữ các giới răn Chúa; nhưng xin Chúa hãy ban cho danh Chúa được vinh hiển, và xin hãy đối xử với chúng tôi theo lượng từ bi của Chúa.</a:t>
            </a:r>
            <a:endParaRPr lang="vi-VN" sz="3600"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216753"/>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6732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Am 6, 1a. 4-7</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28950"/>
            <a:ext cx="4810181" cy="259408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8600" y="795028"/>
            <a:ext cx="8766808" cy="1323439"/>
          </a:xfrm>
          <a:prstGeom prst="rect">
            <a:avLst/>
          </a:prstGeom>
          <a:noFill/>
        </p:spPr>
        <p:txBody>
          <a:bodyPr wrap="square">
            <a:spAutoFit/>
          </a:bodyPr>
          <a:lstStyle/>
          <a:p>
            <a:r>
              <a:rPr lang="vi-VN" sz="4000" b="1" i="1" dirty="0">
                <a:solidFill>
                  <a:schemeClr val="bg1"/>
                </a:solidFill>
                <a:effectLst/>
                <a:latin typeface="Arial" panose="020B0604020202020204" pitchFamily="34" charset="0"/>
              </a:rPr>
              <a:t>“Các ngươi đã mê đắm và ca hát, giờ đây các ngươi bị lưu đày.</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56279" y="2076619"/>
            <a:ext cx="8862056" cy="707886"/>
          </a:xfrm>
          <a:prstGeom prst="rect">
            <a:avLst/>
          </a:prstGeom>
          <a:noFill/>
        </p:spPr>
        <p:txBody>
          <a:bodyPr wrap="square">
            <a:spAutoFit/>
          </a:bodyPr>
          <a:lstStyle/>
          <a:p>
            <a:r>
              <a:rPr lang="sv-SE" sz="4000" b="0" i="0" dirty="0">
                <a:solidFill>
                  <a:schemeClr val="bg1"/>
                </a:solidFill>
                <a:effectLst/>
                <a:latin typeface="Arial" panose="020B0604020202020204" pitchFamily="34" charset="0"/>
              </a:rPr>
              <a:t>Trích sách Tiên tri Amos.</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381000" y="1083211"/>
            <a:ext cx="8252460" cy="707886"/>
          </a:xfrm>
          <a:prstGeom prst="rect">
            <a:avLst/>
          </a:prstGeom>
          <a:noFill/>
        </p:spPr>
        <p:txBody>
          <a:bodyPr wrap="square" rtlCol="0">
            <a:spAutoFit/>
          </a:bodyPr>
          <a:lstStyle/>
          <a:p>
            <a:pPr algn="ctr"/>
            <a:r>
              <a:rPr lang="da-DK" sz="4000" b="0" i="0" dirty="0">
                <a:solidFill>
                  <a:schemeClr val="bg1"/>
                </a:solidFill>
                <a:effectLst/>
                <a:latin typeface="Arial" panose="020B0604020202020204" pitchFamily="34" charset="0"/>
              </a:rPr>
              <a:t>Tv 145, 7. 8-9a. 9bc-10</a:t>
            </a:r>
            <a:endParaRPr lang="en-US" sz="4000" dirty="0">
              <a:solidFill>
                <a:schemeClr val="bg1"/>
              </a:solidFill>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685800" y="1885950"/>
            <a:ext cx="8252460" cy="1446550"/>
          </a:xfrm>
          <a:prstGeom prst="rect">
            <a:avLst/>
          </a:prstGeom>
          <a:noFill/>
        </p:spPr>
        <p:txBody>
          <a:bodyPr wrap="square" rtlCol="0">
            <a:spAutoFit/>
          </a:bodyPr>
          <a:lstStyle/>
          <a:p>
            <a:pPr algn="just"/>
            <a:r>
              <a:rPr lang="en-US" sz="4400" b="1" dirty="0" err="1">
                <a:solidFill>
                  <a:schemeClr val="bg1"/>
                </a:solidFill>
                <a:latin typeface="Arial" panose="020B0604020202020204" pitchFamily="34" charset="0"/>
              </a:rPr>
              <a:t>Đáp</a:t>
            </a:r>
            <a:r>
              <a:rPr lang="en-US" sz="4400" b="1" dirty="0">
                <a:solidFill>
                  <a:schemeClr val="bg1"/>
                </a:solidFill>
                <a:latin typeface="Arial" panose="020B0604020202020204" pitchFamily="34" charset="0"/>
              </a:rPr>
              <a:t>: </a:t>
            </a:r>
            <a:r>
              <a:rPr lang="vi-VN" sz="4400" b="0" i="0" dirty="0">
                <a:solidFill>
                  <a:srgbClr val="333333"/>
                </a:solidFill>
                <a:effectLst/>
                <a:latin typeface="Arial" panose="020B0604020202020204" pitchFamily="34" charset="0"/>
              </a:rPr>
              <a:t> </a:t>
            </a:r>
            <a:r>
              <a:rPr lang="vi-VN" sz="4400" b="1" i="0" dirty="0">
                <a:solidFill>
                  <a:schemeClr val="bg1"/>
                </a:solidFill>
                <a:effectLst/>
                <a:latin typeface="Arial" panose="020B0604020202020204" pitchFamily="34" charset="0"/>
              </a:rPr>
              <a:t>Linh hồn tôi ơi, hãy ngợi khen Chúa (c. 2a).</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152400" y="83819"/>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Tm 6, 11-16</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599" y="3363256"/>
            <a:ext cx="3896923" cy="2005218"/>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99067" y="710178"/>
            <a:ext cx="8884905" cy="1323439"/>
          </a:xfrm>
          <a:prstGeom prst="rect">
            <a:avLst/>
          </a:prstGeom>
          <a:noFill/>
        </p:spPr>
        <p:txBody>
          <a:bodyPr wrap="square">
            <a:spAutoFit/>
          </a:bodyPr>
          <a:lstStyle/>
          <a:p>
            <a:r>
              <a:rPr lang="en-US" sz="4000" b="1" i="1" dirty="0">
                <a:solidFill>
                  <a:schemeClr val="bg1"/>
                </a:solidFill>
                <a:effectLst/>
                <a:latin typeface="Arial" panose="020B0604020202020204" pitchFamily="34" charset="0"/>
              </a:rPr>
              <a:t>“Con </a:t>
            </a:r>
            <a:r>
              <a:rPr lang="en-US" sz="4000" b="1" i="1" dirty="0" err="1">
                <a:solidFill>
                  <a:schemeClr val="bg1"/>
                </a:solidFill>
                <a:effectLst/>
                <a:latin typeface="Arial" panose="020B0604020202020204" pitchFamily="34" charset="0"/>
              </a:rPr>
              <a:t>hãy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gìn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giữ</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huấn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lệnh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cho</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tới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ngày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lại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đến</a:t>
            </a:r>
            <a:r>
              <a:rPr lang="en-US" sz="4000" b="1" i="1" dirty="0">
                <a:solidFill>
                  <a:schemeClr val="bg1"/>
                </a:solidFill>
                <a:effectLst/>
                <a:latin typeface="Arial" panose="020B0604020202020204" pitchFamily="34" charset="0"/>
              </a:rPr>
              <a:t>”.</a:t>
            </a:r>
            <a:endParaRPr lang="en-US" sz="40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6858" y="1910030"/>
            <a:ext cx="87096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thứ nhất của Thánh Phaolô Tông đồ gởi Timôthêu.</a:t>
            </a:r>
            <a:endParaRPr lang="en-US" sz="4000" dirty="0">
              <a:solidFill>
                <a:schemeClr val="bg1"/>
              </a:solidFill>
            </a:endParaRPr>
          </a:p>
        </p:txBody>
      </p:sp>
    </p:spTree>
    <p:extLst>
      <p:ext uri="{BB962C8B-B14F-4D97-AF65-F5344CB8AC3E}">
        <p14:creationId xmlns:p14="http://schemas.microsoft.com/office/powerpoint/2010/main" val="427594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vi-VN"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tớ</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nghe</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có</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ban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  </a:t>
            </a:r>
            <a:r>
              <a:rPr lang="en-US" b="1" u="sng" dirty="0">
                <a:solidFill>
                  <a:srgbClr val="FFFF00"/>
                </a:solidFill>
                <a:effectLst/>
                <a:latin typeface="Arial" panose="020B0604020202020204" pitchFamily="34" charset="0"/>
                <a:cs typeface="Arial" panose="020B0604020202020204" pitchFamily="34" charset="0"/>
              </a:rPr>
              <a:t>Alleluia.</a:t>
            </a:r>
          </a:p>
        </p:txBody>
      </p:sp>
      <p:sp>
        <p:nvSpPr>
          <p:cNvPr id="3" name="TextBox 2">
            <a:extLst>
              <a:ext uri="{FF2B5EF4-FFF2-40B4-BE49-F238E27FC236}">
                <a16:creationId xmlns:a16="http://schemas.microsoft.com/office/drawing/2014/main" id="{905E3580-F9C8-47BF-A7D4-10DC39062D72}"/>
              </a:ext>
            </a:extLst>
          </p:cNvPr>
          <p:cNvSpPr txBox="1"/>
          <p:nvPr/>
        </p:nvSpPr>
        <p:spPr>
          <a:xfrm>
            <a:off x="1447800" y="209550"/>
            <a:ext cx="6781800" cy="769441"/>
          </a:xfrm>
          <a:prstGeom prst="rect">
            <a:avLst/>
          </a:prstGeom>
          <a:noFill/>
        </p:spPr>
        <p:txBody>
          <a:bodyPr wrap="square" rtlCol="0">
            <a:spAutoFit/>
          </a:bodyPr>
          <a:lstStyle/>
          <a:p>
            <a:r>
              <a:rPr lang="en-US" sz="4400" b="0" i="0" dirty="0">
                <a:solidFill>
                  <a:srgbClr val="FF0000"/>
                </a:solidFill>
                <a:effectLst/>
                <a:latin typeface="Arial" panose="020B0604020202020204" pitchFamily="34" charset="0"/>
              </a:rPr>
              <a:t>Alleluia: </a:t>
            </a:r>
            <a:r>
              <a:rPr lang="pt-BR" sz="4400" b="0" i="0" dirty="0">
                <a:solidFill>
                  <a:schemeClr val="bg1"/>
                </a:solidFill>
                <a:effectLst/>
                <a:latin typeface="Arial" panose="020B0604020202020204" pitchFamily="34" charset="0"/>
              </a:rPr>
              <a:t>Ga 17, 17b và a</a:t>
            </a:r>
            <a:endParaRPr lang="en-US" sz="4400" dirty="0">
              <a:solidFill>
                <a:schemeClr val="bg1"/>
              </a:solidFill>
            </a:endParaRPr>
          </a:p>
        </p:txBody>
      </p:sp>
    </p:spTree>
    <p:extLst>
      <p:ext uri="{BB962C8B-B14F-4D97-AF65-F5344CB8AC3E}">
        <p14:creationId xmlns:p14="http://schemas.microsoft.com/office/powerpoint/2010/main" val="27154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704360-3854-4FD1-BFBC-1B4A11314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8347"/>
          </a:xfrm>
          <a:prstGeom prst="rect">
            <a:avLst/>
          </a:prstGeom>
        </p:spPr>
      </p:pic>
      <p:pic>
        <p:nvPicPr>
          <p:cNvPr id="7" name="Picture 6">
            <a:extLst>
              <a:ext uri="{FF2B5EF4-FFF2-40B4-BE49-F238E27FC236}">
                <a16:creationId xmlns:a16="http://schemas.microsoft.com/office/drawing/2014/main" id="{C209E07D-C4DC-4173-8EED-8287AC1DA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9550"/>
            <a:ext cx="1058980" cy="1058980"/>
          </a:xfrm>
          <a:prstGeom prst="rect">
            <a:avLst/>
          </a:prstGeom>
        </p:spPr>
      </p:pic>
      <p:sp>
        <p:nvSpPr>
          <p:cNvPr id="9" name="TextBox 8">
            <a:extLst>
              <a:ext uri="{FF2B5EF4-FFF2-40B4-BE49-F238E27FC236}">
                <a16:creationId xmlns:a16="http://schemas.microsoft.com/office/drawing/2014/main" id="{6A698882-AD8E-4067-A305-6FD899560C38}"/>
              </a:ext>
            </a:extLst>
          </p:cNvPr>
          <p:cNvSpPr txBox="1"/>
          <p:nvPr/>
        </p:nvSpPr>
        <p:spPr>
          <a:xfrm>
            <a:off x="2895600" y="2952750"/>
            <a:ext cx="5334000" cy="646331"/>
          </a:xfrm>
          <a:prstGeom prst="rect">
            <a:avLst/>
          </a:prstGeom>
          <a:noFill/>
        </p:spPr>
        <p:txBody>
          <a:bodyPr wrap="square">
            <a:spAutoFit/>
          </a:bodyPr>
          <a:lstStyle/>
          <a:p>
            <a:r>
              <a:rPr lang="en-US" sz="3600" b="1" i="0" dirty="0" err="1">
                <a:solidFill>
                  <a:srgbClr val="FFFF00"/>
                </a:solidFill>
                <a:effectLst/>
                <a:latin typeface="Arial" panose="020B0604020202020204" pitchFamily="34" charset="0"/>
              </a:rPr>
              <a:t>Phúc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Âm</a:t>
            </a:r>
            <a:r>
              <a:rPr lang="en-US" sz="3600" b="1" i="0" dirty="0">
                <a:solidFill>
                  <a:srgbClr val="FFFF00"/>
                </a:solidFill>
                <a:effectLst/>
                <a:latin typeface="Arial" panose="020B0604020202020204" pitchFamily="34" charset="0"/>
              </a:rPr>
              <a:t>: Lc 16, 19-31</a:t>
            </a:r>
            <a:endParaRPr lang="en-US" sz="3600" b="1" dirty="0">
              <a:solidFill>
                <a:srgbClr val="FFFF00"/>
              </a:solidFill>
            </a:endParaRPr>
          </a:p>
        </p:txBody>
      </p:sp>
    </p:spTree>
    <p:extLst>
      <p:ext uri="{BB962C8B-B14F-4D97-AF65-F5344CB8AC3E}">
        <p14:creationId xmlns:p14="http://schemas.microsoft.com/office/powerpoint/2010/main" val="208921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1480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263</Words>
  <Application>Microsoft Office PowerPoint</Application>
  <PresentationFormat>On-screen Show (16:9)</PresentationFormat>
  <Paragraphs>29</Paragraphs>
  <Slides>15</Slides>
  <Notes>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15</vt:i4>
      </vt:variant>
    </vt:vector>
  </HeadingPairs>
  <TitlesOfParts>
    <vt:vector size="27" baseType="lpstr">
      <vt:lpstr>Arial</vt:lpstr>
      <vt:lpstr>Arial</vt:lpstr>
      <vt:lpstr>Calibri</vt:lpstr>
      <vt:lpstr>UTM American Sans</vt:lpstr>
      <vt:lpstr>Office Theme</vt:lpstr>
      <vt:lpstr>3_Office Theme</vt:lpstr>
      <vt:lpstr>5_Office Theme</vt:lpstr>
      <vt:lpstr>6_Office Theme</vt:lpstr>
      <vt:lpstr>9_Office Theme</vt:lpstr>
      <vt:lpstr>38_Default Design</vt:lpstr>
      <vt:lpstr>10_Office Theme</vt:lpstr>
      <vt:lpstr>7_Office Theme</vt:lpstr>
      <vt:lpstr>PowerPoint Presentation</vt:lpstr>
      <vt:lpstr>Lạy Chúa, Chúa đã tác tạo mọi sự cho chúng tôi hưởng dùng, Chúa đã xét xử công bình. Vì chúng tôi đã phạm tội và không tuân giữ các giới răn Chúa; nhưng xin Chúa hãy ban cho danh Chúa được vinh hiển, và xin hãy đối xử với chúng tôi theo lượng từ bi của Chúa.</vt:lpstr>
      <vt:lpstr> </vt:lpstr>
      <vt:lpstr>PowerPoint Presentation</vt:lpstr>
      <vt:lpstr>  </vt:lpstr>
      <vt:lpstr>PowerPoint Presentation</vt:lpstr>
      <vt:lpstr>Alleluia-alleluia: – Lạy Chúa, xin hãy phán, vì tôi tớ Chúa đang nghe, Chúa có lời ban sự sống đời đời. –  Alleluia.</vt:lpstr>
      <vt:lpstr>PowerPoint Presentation</vt:lpstr>
      <vt:lpstr>PowerPoint Presentation</vt:lpstr>
      <vt:lpstr>KINH TIN KÍNH</vt:lpstr>
      <vt:lpstr>PowerPoint Presentation</vt:lpstr>
      <vt:lpstr>PowerPoint Presentation</vt:lpstr>
      <vt:lpstr> Lạy Chúa tôi, trước mặt các Thiên Thần, tôi đàn ca mừng Chúa.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163</cp:revision>
  <dcterms:created xsi:type="dcterms:W3CDTF">2021-12-05T01:20:54Z</dcterms:created>
  <dcterms:modified xsi:type="dcterms:W3CDTF">2025-09-23T02:54:55Z</dcterms:modified>
</cp:coreProperties>
</file>