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 id="2147483760" r:id="rId3"/>
    <p:sldMasterId id="2147483796" r:id="rId4"/>
    <p:sldMasterId id="2147483856" r:id="rId5"/>
  </p:sldMasterIdLst>
  <p:notesMasterIdLst>
    <p:notesMasterId r:id="rId16"/>
  </p:notesMasterIdLst>
  <p:sldIdLst>
    <p:sldId id="1071" r:id="rId6"/>
    <p:sldId id="316" r:id="rId7"/>
    <p:sldId id="1029" r:id="rId8"/>
    <p:sldId id="1056" r:id="rId9"/>
    <p:sldId id="426" r:id="rId10"/>
    <p:sldId id="1094" r:id="rId11"/>
    <p:sldId id="1046" r:id="rId12"/>
    <p:sldId id="346" r:id="rId13"/>
    <p:sldId id="445" r:id="rId14"/>
    <p:sldId id="1095"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2D"/>
    <a:srgbClr val="009A46"/>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6370" autoAdjust="0"/>
  </p:normalViewPr>
  <p:slideViewPr>
    <p:cSldViewPr>
      <p:cViewPr varScale="1">
        <p:scale>
          <a:sx n="72" d="100"/>
          <a:sy n="72" d="100"/>
        </p:scale>
        <p:origin x="348" y="68"/>
      </p:cViewPr>
      <p:guideLst>
        <p:guide orient="horz" pos="1620"/>
        <p:guide pos="2880"/>
      </p:guideLst>
    </p:cSldViewPr>
  </p:slideViewPr>
  <p:outlineViewPr>
    <p:cViewPr>
      <p:scale>
        <a:sx n="33" d="100"/>
        <a:sy n="33" d="100"/>
      </p:scale>
      <p:origin x="0" y="17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FC896-DBEB-4B2F-A345-24C1E6867C7E}" type="datetimeFigureOut">
              <a:rPr lang="en-US" smtClean="0"/>
              <a:t>9/17/2025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DAA1B-6C37-4EC5-BBC8-F5F527005C0A}" type="slidenum">
              <a:rPr lang="en-US" smtClean="0"/>
              <a:t>‹#›</a:t>
            </a:fld>
            <a:endParaRPr lang="en-US"/>
          </a:p>
        </p:txBody>
      </p:sp>
    </p:spTree>
    <p:extLst>
      <p:ext uri="{BB962C8B-B14F-4D97-AF65-F5344CB8AC3E}">
        <p14:creationId xmlns:p14="http://schemas.microsoft.com/office/powerpoint/2010/main" val="89816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a:t>
            </a:fld>
            <a:endParaRPr lang="en-US"/>
          </a:p>
        </p:txBody>
      </p:sp>
    </p:spTree>
    <p:extLst>
      <p:ext uri="{BB962C8B-B14F-4D97-AF65-F5344CB8AC3E}">
        <p14:creationId xmlns:p14="http://schemas.microsoft.com/office/powerpoint/2010/main" val="10864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6</a:t>
            </a:fld>
            <a:endParaRPr lang="en-US"/>
          </a:p>
        </p:txBody>
      </p:sp>
    </p:spTree>
    <p:extLst>
      <p:ext uri="{BB962C8B-B14F-4D97-AF65-F5344CB8AC3E}">
        <p14:creationId xmlns:p14="http://schemas.microsoft.com/office/powerpoint/2010/main" val="7587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10</a:t>
            </a:fld>
            <a:endParaRPr lang="en-US"/>
          </a:p>
        </p:txBody>
      </p:sp>
    </p:spTree>
    <p:extLst>
      <p:ext uri="{BB962C8B-B14F-4D97-AF65-F5344CB8AC3E}">
        <p14:creationId xmlns:p14="http://schemas.microsoft.com/office/powerpoint/2010/main" val="3528287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091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313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878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84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82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697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6969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406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29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400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5712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141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52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9040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270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1858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39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8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354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9560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3610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518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2537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13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605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7845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343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6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2529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381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944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313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1822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5574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70719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475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38474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1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t>9/17/2025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230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6112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930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7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95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97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t>9/17/2025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9/17/2025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9/17/2025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85432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17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055857"/>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003300">
                <a:lumMod val="84000"/>
                <a:lumOff val="16000"/>
              </a:srgbClr>
            </a:gs>
            <a:gs pos="8000">
              <a:srgbClr val="9CB86E"/>
            </a:gs>
            <a:gs pos="62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61823"/>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3" name="Picture 12">
            <a:extLst>
              <a:ext uri="{FF2B5EF4-FFF2-40B4-BE49-F238E27FC236}">
                <a16:creationId xmlns:a16="http://schemas.microsoft.com/office/drawing/2014/main" id="{3D18B57D-435B-43FC-97B5-86E00BB40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205979"/>
            <a:ext cx="1066800" cy="1066800"/>
          </a:xfrm>
          <a:prstGeom prst="rect">
            <a:avLst/>
          </a:prstGeom>
        </p:spPr>
      </p:pic>
      <p:pic>
        <p:nvPicPr>
          <p:cNvPr id="6" name="Content Placeholder 5">
            <a:extLst>
              <a:ext uri="{FF2B5EF4-FFF2-40B4-BE49-F238E27FC236}">
                <a16:creationId xmlns:a16="http://schemas.microsoft.com/office/drawing/2014/main" id="{E8FEB509-4A38-4879-BAF6-C666420D9A4C}"/>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58461" cy="5143500"/>
          </a:xfrm>
        </p:spPr>
      </p:pic>
      <p:sp>
        <p:nvSpPr>
          <p:cNvPr id="10" name="TextBox 9">
            <a:extLst>
              <a:ext uri="{FF2B5EF4-FFF2-40B4-BE49-F238E27FC236}">
                <a16:creationId xmlns:a16="http://schemas.microsoft.com/office/drawing/2014/main" id="{952C3733-859C-47EA-A430-0982A33ABE64}"/>
              </a:ext>
            </a:extLst>
          </p:cNvPr>
          <p:cNvSpPr txBox="1"/>
          <p:nvPr/>
        </p:nvSpPr>
        <p:spPr>
          <a:xfrm>
            <a:off x="2362200" y="140421"/>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HAI TUẦN XXV THƯỜNG NIÊN C</a:t>
            </a:r>
            <a:endParaRPr lang="en-US" sz="2800" b="1" dirty="0">
              <a:solidFill>
                <a:srgbClr val="FFFF00"/>
              </a:solidFill>
            </a:endParaRPr>
          </a:p>
        </p:txBody>
      </p:sp>
    </p:spTree>
    <p:extLst>
      <p:ext uri="{BB962C8B-B14F-4D97-AF65-F5344CB8AC3E}">
        <p14:creationId xmlns:p14="http://schemas.microsoft.com/office/powerpoint/2010/main" val="3060054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3" name="Picture 12">
            <a:extLst>
              <a:ext uri="{FF2B5EF4-FFF2-40B4-BE49-F238E27FC236}">
                <a16:creationId xmlns:a16="http://schemas.microsoft.com/office/drawing/2014/main" id="{3D18B57D-435B-43FC-97B5-86E00BB40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205979"/>
            <a:ext cx="1066800" cy="1066800"/>
          </a:xfrm>
          <a:prstGeom prst="rect">
            <a:avLst/>
          </a:prstGeom>
        </p:spPr>
      </p:pic>
      <p:pic>
        <p:nvPicPr>
          <p:cNvPr id="6" name="Content Placeholder 5">
            <a:extLst>
              <a:ext uri="{FF2B5EF4-FFF2-40B4-BE49-F238E27FC236}">
                <a16:creationId xmlns:a16="http://schemas.microsoft.com/office/drawing/2014/main" id="{E8FEB509-4A38-4879-BAF6-C666420D9A4C}"/>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58461" cy="5143500"/>
          </a:xfrm>
        </p:spPr>
      </p:pic>
      <p:sp>
        <p:nvSpPr>
          <p:cNvPr id="10" name="TextBox 9">
            <a:extLst>
              <a:ext uri="{FF2B5EF4-FFF2-40B4-BE49-F238E27FC236}">
                <a16:creationId xmlns:a16="http://schemas.microsoft.com/office/drawing/2014/main" id="{952C3733-859C-47EA-A430-0982A33ABE64}"/>
              </a:ext>
            </a:extLst>
          </p:cNvPr>
          <p:cNvSpPr txBox="1"/>
          <p:nvPr/>
        </p:nvSpPr>
        <p:spPr>
          <a:xfrm>
            <a:off x="2362200" y="140421"/>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HAI TUẦN XXV THƯỜNG NIÊN C</a:t>
            </a:r>
            <a:endParaRPr lang="en-US" sz="2800" b="1" dirty="0">
              <a:solidFill>
                <a:srgbClr val="FFFF00"/>
              </a:solidFill>
            </a:endParaRPr>
          </a:p>
        </p:txBody>
      </p:sp>
    </p:spTree>
    <p:extLst>
      <p:ext uri="{BB962C8B-B14F-4D97-AF65-F5344CB8AC3E}">
        <p14:creationId xmlns:p14="http://schemas.microsoft.com/office/powerpoint/2010/main" val="32024359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50" y="1200150"/>
            <a:ext cx="8801100" cy="3276599"/>
          </a:xfrm>
        </p:spPr>
        <p:txBody>
          <a:bodyPr>
            <a:noAutofit/>
          </a:bodyPr>
          <a:lstStyle/>
          <a:p>
            <a:pPr algn="just"/>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phán</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là</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phần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rỗi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của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dân</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Họ</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đã</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kêu</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cầu</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trong</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mọi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nỗi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gian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truân</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đã</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nhậm</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lời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họ</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và</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sẽ</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là</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của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họ</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đến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muôn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đời</a:t>
            </a:r>
            <a:r>
              <a:rPr lang="en-US" b="1" i="0" dirty="0">
                <a:solidFill>
                  <a:schemeClr val="bg1"/>
                </a:solidFill>
                <a:effectLst/>
                <a:latin typeface="Arial" panose="020B0604020202020204" pitchFamily="34" charset="0"/>
              </a:rPr>
              <a:t>.</a:t>
            </a:r>
            <a:endParaRPr lang="vi-VN" b="1" i="0" dirty="0">
              <a:solidFill>
                <a:schemeClr val="bg1"/>
              </a:solidFill>
              <a:effectLst/>
              <a:latin typeface="Helvetica Neue"/>
            </a:endParaRPr>
          </a:p>
        </p:txBody>
      </p:sp>
      <p:sp>
        <p:nvSpPr>
          <p:cNvPr id="4" name="TextBox 3">
            <a:extLst>
              <a:ext uri="{FF2B5EF4-FFF2-40B4-BE49-F238E27FC236}">
                <a16:creationId xmlns:a16="http://schemas.microsoft.com/office/drawing/2014/main" id="{52B86BB9-B6F7-4999-BCC7-DB0AD72AC438}"/>
              </a:ext>
            </a:extLst>
          </p:cNvPr>
          <p:cNvSpPr txBox="1"/>
          <p:nvPr/>
        </p:nvSpPr>
        <p:spPr>
          <a:xfrm>
            <a:off x="2286000" y="251252"/>
            <a:ext cx="4572000" cy="830997"/>
          </a:xfrm>
          <a:prstGeom prst="rect">
            <a:avLst/>
          </a:prstGeom>
          <a:noFill/>
        </p:spPr>
        <p:txBody>
          <a:bodyPr wrap="square">
            <a:spAutoFit/>
          </a:bodyPr>
          <a:lstStyle/>
          <a:p>
            <a:pPr algn="ctr"/>
            <a:r>
              <a:rPr lang="vi-VN" sz="4800" b="1" i="0" dirty="0">
                <a:solidFill>
                  <a:srgbClr val="FFFF00"/>
                </a:solidFill>
                <a:effectLst/>
                <a:latin typeface="Arial" panose="020B0604020202020204" pitchFamily="34" charset="0"/>
              </a:rPr>
              <a:t>Ca nhập lễ</a:t>
            </a:r>
            <a:endParaRPr lang="en-US" sz="4800" dirty="0"/>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6878C9-76C9-FA44-2D27-3E14DE32C1B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4CF4DF7-EE09-482B-8183-69B101CCE8B0}"/>
              </a:ext>
            </a:extLst>
          </p:cNvPr>
          <p:cNvSpPr txBox="1"/>
          <p:nvPr/>
        </p:nvSpPr>
        <p:spPr>
          <a:xfrm>
            <a:off x="-228600" y="146760"/>
            <a:ext cx="8458200" cy="707886"/>
          </a:xfrm>
          <a:prstGeom prst="rect">
            <a:avLst/>
          </a:prstGeom>
          <a:noFill/>
        </p:spPr>
        <p:txBody>
          <a:bodyPr wrap="square">
            <a:spAutoFit/>
          </a:bodyPr>
          <a:lstStyle/>
          <a:p>
            <a:pPr algn="ctr"/>
            <a:r>
              <a:rPr lang="en-US" sz="4000" b="1" dirty="0" err="1">
                <a:solidFill>
                  <a:srgbClr val="FFFF00"/>
                </a:solidFill>
                <a:latin typeface="Arial" panose="020B0604020202020204" pitchFamily="34" charset="0"/>
              </a:rPr>
              <a:t>Bài</a:t>
            </a:r>
            <a:r>
              <a:rPr lang="en-US" sz="4000" b="1" dirty="0">
                <a:solidFill>
                  <a:srgbClr val="FFFF00"/>
                </a:solidFill>
                <a:latin typeface="Arial" panose="020B0604020202020204" pitchFamily="34" charset="0"/>
              </a:rPr>
              <a:t> </a:t>
            </a:r>
            <a:r>
              <a:rPr lang="en-US" sz="4000" b="1" dirty="0" err="1">
                <a:solidFill>
                  <a:srgbClr val="FFFF00"/>
                </a:solidFill>
                <a:latin typeface="Arial" panose="020B0604020202020204" pitchFamily="34" charset="0"/>
              </a:rPr>
              <a:t>Đọc</a:t>
            </a:r>
            <a:r>
              <a:rPr lang="en-US" sz="4000" b="1" dirty="0">
                <a:solidFill>
                  <a:srgbClr val="FFFF00"/>
                </a:solidFill>
                <a:latin typeface="Arial" panose="020B0604020202020204" pitchFamily="34" charset="0"/>
              </a:rPr>
              <a:t> 1: </a:t>
            </a:r>
            <a:r>
              <a:rPr lang="en-US" sz="4000" b="0" i="0" dirty="0">
                <a:solidFill>
                  <a:srgbClr val="353434"/>
                </a:solidFill>
                <a:effectLst/>
                <a:latin typeface="Arial" panose="020B0604020202020204" pitchFamily="34" charset="0"/>
              </a:rPr>
              <a:t> </a:t>
            </a:r>
            <a:r>
              <a:rPr lang="en-US" sz="4000" b="0" i="0" dirty="0" err="1">
                <a:solidFill>
                  <a:schemeClr val="bg1"/>
                </a:solidFill>
                <a:effectLst/>
                <a:latin typeface="Arial" panose="020B0604020202020204" pitchFamily="34" charset="0"/>
              </a:rPr>
              <a:t>Esd</a:t>
            </a:r>
            <a:r>
              <a:rPr lang="en-US" sz="4000" b="0" i="0" dirty="0">
                <a:solidFill>
                  <a:schemeClr val="bg1"/>
                </a:solidFill>
                <a:effectLst/>
                <a:latin typeface="Arial" panose="020B0604020202020204" pitchFamily="34" charset="0"/>
              </a:rPr>
              <a:t> 1, 1-6</a:t>
            </a:r>
            <a:endParaRPr lang="en-US" sz="4000" dirty="0">
              <a:solidFill>
                <a:schemeClr val="bg1"/>
              </a:solidFill>
            </a:endParaRPr>
          </a:p>
        </p:txBody>
      </p:sp>
      <p:pic>
        <p:nvPicPr>
          <p:cNvPr id="8" name="Picture 7">
            <a:extLst>
              <a:ext uri="{FF2B5EF4-FFF2-40B4-BE49-F238E27FC236}">
                <a16:creationId xmlns:a16="http://schemas.microsoft.com/office/drawing/2014/main" id="{F2410B25-C385-43E7-958B-03F48D6A64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876550"/>
            <a:ext cx="4253397" cy="2399466"/>
          </a:xfrm>
          <a:prstGeom prst="rect">
            <a:avLst/>
          </a:prstGeom>
        </p:spPr>
      </p:pic>
      <p:sp>
        <p:nvSpPr>
          <p:cNvPr id="10" name="TextBox 9">
            <a:extLst>
              <a:ext uri="{FF2B5EF4-FFF2-40B4-BE49-F238E27FC236}">
                <a16:creationId xmlns:a16="http://schemas.microsoft.com/office/drawing/2014/main" id="{4E615AF0-4117-408C-B7B7-2083B2CCA744}"/>
              </a:ext>
            </a:extLst>
          </p:cNvPr>
          <p:cNvSpPr txBox="1"/>
          <p:nvPr/>
        </p:nvSpPr>
        <p:spPr>
          <a:xfrm>
            <a:off x="136766" y="730985"/>
            <a:ext cx="8854834" cy="1323439"/>
          </a:xfrm>
          <a:prstGeom prst="rect">
            <a:avLst/>
          </a:prstGeom>
          <a:noFill/>
        </p:spPr>
        <p:txBody>
          <a:bodyPr wrap="square">
            <a:spAutoFit/>
          </a:bodyPr>
          <a:lstStyle/>
          <a:p>
            <a:pPr algn="just"/>
            <a:r>
              <a:rPr lang="en-US" sz="4000" b="1" i="1" dirty="0">
                <a:solidFill>
                  <a:schemeClr val="bg1"/>
                </a:solidFill>
                <a:effectLst/>
                <a:latin typeface="Arial" panose="020B0604020202020204" pitchFamily="34" charset="0"/>
              </a:rPr>
              <a:t>“Ai </a:t>
            </a:r>
            <a:r>
              <a:rPr lang="en-US" sz="4000" b="1" i="1" dirty="0" err="1">
                <a:solidFill>
                  <a:schemeClr val="bg1"/>
                </a:solidFill>
                <a:effectLst/>
                <a:latin typeface="Arial" panose="020B0604020202020204" pitchFamily="34" charset="0"/>
              </a:rPr>
              <a:t>thuộc</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dân</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Chúa</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hãy</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lên</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Giêrusalem</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và</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xây</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cất</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nhà</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Chúa</a:t>
            </a:r>
            <a:r>
              <a:rPr lang="en-US" sz="4000" b="1" i="1" dirty="0">
                <a:solidFill>
                  <a:schemeClr val="bg1"/>
                </a:solidFill>
                <a:effectLst/>
                <a:latin typeface="Arial" panose="020B0604020202020204" pitchFamily="34" charset="0"/>
              </a:rPr>
              <a:t>”</a:t>
            </a:r>
            <a:r>
              <a:rPr lang="en-US" sz="4000" b="0" i="1" dirty="0">
                <a:solidFill>
                  <a:srgbClr val="333333"/>
                </a:solidFill>
                <a:effectLst/>
                <a:latin typeface="Arial" panose="020B0604020202020204" pitchFamily="34" charset="0"/>
              </a:rPr>
              <a:t>.</a:t>
            </a:r>
            <a:endParaRPr lang="vi-VN" sz="4000" b="1" i="0" dirty="0">
              <a:solidFill>
                <a:schemeClr val="bg1"/>
              </a:solidFill>
              <a:effectLst/>
              <a:latin typeface="Helvetica Neue"/>
            </a:endParaRPr>
          </a:p>
        </p:txBody>
      </p:sp>
      <p:sp>
        <p:nvSpPr>
          <p:cNvPr id="12" name="TextBox 11">
            <a:extLst>
              <a:ext uri="{FF2B5EF4-FFF2-40B4-BE49-F238E27FC236}">
                <a16:creationId xmlns:a16="http://schemas.microsoft.com/office/drawing/2014/main" id="{5C9E6B1C-B8EA-4103-A465-CCD23111C888}"/>
              </a:ext>
            </a:extLst>
          </p:cNvPr>
          <p:cNvSpPr txBox="1"/>
          <p:nvPr/>
        </p:nvSpPr>
        <p:spPr>
          <a:xfrm>
            <a:off x="171537" y="2054424"/>
            <a:ext cx="5410200" cy="707886"/>
          </a:xfrm>
          <a:prstGeom prst="rect">
            <a:avLst/>
          </a:prstGeom>
          <a:noFill/>
        </p:spPr>
        <p:txBody>
          <a:bodyPr wrap="square">
            <a:spAutoFit/>
          </a:bodyPr>
          <a:lstStyle/>
          <a:p>
            <a:r>
              <a:rPr lang="en-US" sz="4000" b="0" i="0" dirty="0" err="1">
                <a:solidFill>
                  <a:schemeClr val="bg1"/>
                </a:solidFill>
                <a:effectLst/>
                <a:latin typeface="Arial" panose="020B0604020202020204" pitchFamily="34" charset="0"/>
              </a:rPr>
              <a:t>Khởi</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đầu</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sách</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Esdra</a:t>
            </a:r>
            <a:r>
              <a:rPr lang="en-US" sz="4000" b="0" i="0" dirty="0">
                <a:solidFill>
                  <a:schemeClr val="bg1"/>
                </a:solidFill>
                <a:effectLst/>
                <a:latin typeface="Arial" panose="020B0604020202020204" pitchFamily="34" charset="0"/>
              </a:rPr>
              <a:t>.</a:t>
            </a:r>
            <a:endParaRPr lang="en-US" sz="4000" dirty="0">
              <a:solidFill>
                <a:schemeClr val="bg1"/>
              </a:solidFill>
            </a:endParaRPr>
          </a:p>
        </p:txBody>
      </p:sp>
    </p:spTree>
    <p:extLst>
      <p:ext uri="{BB962C8B-B14F-4D97-AF65-F5344CB8AC3E}">
        <p14:creationId xmlns:p14="http://schemas.microsoft.com/office/powerpoint/2010/main" val="172052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99202"/>
            <a:ext cx="8534400" cy="2438400"/>
          </a:xfrm>
        </p:spPr>
        <p:txBody>
          <a:bodyPr>
            <a:normAutofit/>
          </a:bodyPr>
          <a:lstStyle/>
          <a:p>
            <a:pPr algn="l"/>
            <a:r>
              <a:rPr lang="en-US" sz="4900" b="1" i="0" dirty="0" err="1">
                <a:solidFill>
                  <a:schemeClr val="bg1"/>
                </a:solidFill>
                <a:effectLst/>
                <a:latin typeface="Arial" panose="020B0604020202020204" pitchFamily="34" charset="0"/>
              </a:rPr>
              <a:t>Ðáp</a:t>
            </a:r>
            <a:r>
              <a:rPr lang="en-US" sz="4900" b="1" i="0" dirty="0">
                <a:solidFill>
                  <a:schemeClr val="bg1"/>
                </a:solidFill>
                <a:effectLst/>
                <a:latin typeface="Arial" panose="020B0604020202020204" pitchFamily="34" charset="0"/>
              </a:rPr>
              <a:t>: </a:t>
            </a:r>
            <a:r>
              <a:rPr lang="vi-VN" sz="4900" b="0" i="0" dirty="0">
                <a:solidFill>
                  <a:srgbClr val="333333"/>
                </a:solidFill>
                <a:effectLst/>
                <a:latin typeface="Arial" panose="020B0604020202020204" pitchFamily="34" charset="0"/>
              </a:rPr>
              <a:t> </a:t>
            </a:r>
            <a:r>
              <a:rPr lang="vi-VN" b="1" i="0" dirty="0">
                <a:solidFill>
                  <a:schemeClr val="bg1"/>
                </a:solidFill>
                <a:effectLst/>
                <a:latin typeface="Arial" panose="020B0604020202020204" pitchFamily="34" charset="0"/>
              </a:rPr>
              <a:t>Chúa đã đối xử đại lượng với chúng tôi</a:t>
            </a:r>
            <a:endParaRPr lang="en-US" b="1" dirty="0">
              <a:solidFill>
                <a:schemeClr val="bg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7B1B11A-6F83-4AF2-A82F-8A90599E79EB}"/>
              </a:ext>
            </a:extLst>
          </p:cNvPr>
          <p:cNvSpPr txBox="1"/>
          <p:nvPr/>
        </p:nvSpPr>
        <p:spPr>
          <a:xfrm>
            <a:off x="3124200" y="285750"/>
            <a:ext cx="2743200" cy="769441"/>
          </a:xfrm>
          <a:prstGeom prst="rect">
            <a:avLst/>
          </a:prstGeom>
          <a:noFill/>
        </p:spPr>
        <p:txBody>
          <a:bodyPr wrap="square" rtlCol="0">
            <a:spAutoFit/>
          </a:bodyPr>
          <a:lstStyle/>
          <a:p>
            <a:r>
              <a:rPr lang="en-US" sz="4400" b="1" dirty="0" err="1">
                <a:solidFill>
                  <a:srgbClr val="FFFF00"/>
                </a:solidFill>
                <a:latin typeface="Arial" panose="020B0604020202020204" pitchFamily="34" charset="0"/>
                <a:cs typeface="Arial" panose="020B0604020202020204" pitchFamily="34" charset="0"/>
              </a:rPr>
              <a:t>Đáp</a:t>
            </a:r>
            <a:r>
              <a:rPr lang="en-US" sz="4400" b="1" dirty="0">
                <a:solidFill>
                  <a:srgbClr val="FFFF00"/>
                </a:solidFill>
                <a:latin typeface="Arial" panose="020B0604020202020204" pitchFamily="34" charset="0"/>
                <a:cs typeface="Arial" panose="020B0604020202020204" pitchFamily="34" charset="0"/>
              </a:rPr>
              <a:t> Ca:</a:t>
            </a:r>
          </a:p>
        </p:txBody>
      </p:sp>
      <p:sp>
        <p:nvSpPr>
          <p:cNvPr id="4" name="TextBox 3">
            <a:extLst>
              <a:ext uri="{FF2B5EF4-FFF2-40B4-BE49-F238E27FC236}">
                <a16:creationId xmlns:a16="http://schemas.microsoft.com/office/drawing/2014/main" id="{F22101A7-7A50-4267-B637-FFC602B63662}"/>
              </a:ext>
            </a:extLst>
          </p:cNvPr>
          <p:cNvSpPr txBox="1"/>
          <p:nvPr/>
        </p:nvSpPr>
        <p:spPr>
          <a:xfrm>
            <a:off x="1447800" y="1075353"/>
            <a:ext cx="6248400" cy="646331"/>
          </a:xfrm>
          <a:prstGeom prst="rect">
            <a:avLst/>
          </a:prstGeom>
          <a:noFill/>
        </p:spPr>
        <p:txBody>
          <a:bodyPr wrap="square" rtlCol="0">
            <a:spAutoFit/>
          </a:bodyPr>
          <a:lstStyle/>
          <a:p>
            <a:r>
              <a:rPr lang="de-DE" sz="3600" b="0" i="0" dirty="0">
                <a:solidFill>
                  <a:schemeClr val="bg1"/>
                </a:solidFill>
                <a:effectLst/>
                <a:latin typeface="Arial" panose="020B0604020202020204" pitchFamily="34" charset="0"/>
              </a:rPr>
              <a:t>Tv 125, 1-2ab. 2cd-3. 4-5. 6</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8305800" cy="4800600"/>
          </a:xfrm>
        </p:spPr>
        <p:txBody>
          <a:bodyPr>
            <a:noAutofit/>
          </a:bodyPr>
          <a:lstStyle/>
          <a:p>
            <a:pPr algn="just"/>
            <a:r>
              <a:rPr lang="en-US" b="1" i="0" dirty="0">
                <a:solidFill>
                  <a:srgbClr val="FFFF00"/>
                </a:solidFill>
                <a:effectLst/>
                <a:latin typeface="Arial" panose="020B0604020202020204" pitchFamily="34" charset="0"/>
              </a:rPr>
              <a:t>Alleluia, alleluia! </a:t>
            </a:r>
            <a:r>
              <a:rPr lang="vi-VN" b="1" i="0" dirty="0">
                <a:solidFill>
                  <a:schemeClr val="bg1"/>
                </a:solidFill>
                <a:effectLst/>
                <a:latin typeface="Arial" panose="020B0604020202020204" pitchFamily="34" charset="0"/>
              </a:rPr>
              <a:t>– Anh em hãy khiêm nhu nhận lãnh lời giao ước trong lòng; lời đó có thể cứu thoát linh hồn anh em. – </a:t>
            </a:r>
            <a:r>
              <a:rPr lang="en-US" b="1" i="0" dirty="0">
                <a:solidFill>
                  <a:schemeClr val="bg1"/>
                </a:solidFill>
                <a:effectLst/>
                <a:latin typeface="Arial" panose="020B0604020202020204" pitchFamily="34" charset="0"/>
              </a:rPr>
              <a:t> </a:t>
            </a:r>
            <a:r>
              <a:rPr lang="en-US" b="1" i="0" dirty="0">
                <a:solidFill>
                  <a:srgbClr val="FFFF00"/>
                </a:solidFill>
                <a:effectLst/>
                <a:latin typeface="Arial" panose="020B0604020202020204" pitchFamily="34" charset="0"/>
              </a:rPr>
              <a:t>Alleluia.</a:t>
            </a:r>
            <a:endParaRPr lang="en-US" b="1" u="sng" dirty="0">
              <a:solidFill>
                <a:srgbClr val="FFFF00"/>
              </a:solidFill>
              <a:effectLst/>
              <a:latin typeface="+mj-lt"/>
              <a:cs typeface="Times New Roman" pitchFamily="18" charset="0"/>
            </a:endParaRPr>
          </a:p>
        </p:txBody>
      </p:sp>
    </p:spTree>
    <p:extLst>
      <p:ext uri="{BB962C8B-B14F-4D97-AF65-F5344CB8AC3E}">
        <p14:creationId xmlns:p14="http://schemas.microsoft.com/office/powerpoint/2010/main" val="27154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3" name="Picture 12">
            <a:extLst>
              <a:ext uri="{FF2B5EF4-FFF2-40B4-BE49-F238E27FC236}">
                <a16:creationId xmlns:a16="http://schemas.microsoft.com/office/drawing/2014/main" id="{3D18B57D-435B-43FC-97B5-86E00BB40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205979"/>
            <a:ext cx="1066800" cy="1066800"/>
          </a:xfrm>
          <a:prstGeom prst="rect">
            <a:avLst/>
          </a:prstGeom>
        </p:spPr>
      </p:pic>
      <p:pic>
        <p:nvPicPr>
          <p:cNvPr id="6" name="Content Placeholder 5">
            <a:extLst>
              <a:ext uri="{FF2B5EF4-FFF2-40B4-BE49-F238E27FC236}">
                <a16:creationId xmlns:a16="http://schemas.microsoft.com/office/drawing/2014/main" id="{E8FEB509-4A38-4879-BAF6-C666420D9A4C}"/>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58461" cy="5143500"/>
          </a:xfrm>
        </p:spPr>
      </p:pic>
      <p:sp>
        <p:nvSpPr>
          <p:cNvPr id="10" name="TextBox 9">
            <a:extLst>
              <a:ext uri="{FF2B5EF4-FFF2-40B4-BE49-F238E27FC236}">
                <a16:creationId xmlns:a16="http://schemas.microsoft.com/office/drawing/2014/main" id="{952C3733-859C-47EA-A430-0982A33ABE64}"/>
              </a:ext>
            </a:extLst>
          </p:cNvPr>
          <p:cNvSpPr txBox="1"/>
          <p:nvPr/>
        </p:nvSpPr>
        <p:spPr>
          <a:xfrm>
            <a:off x="3886200" y="3486150"/>
            <a:ext cx="3962400" cy="523220"/>
          </a:xfrm>
          <a:prstGeom prst="rect">
            <a:avLst/>
          </a:prstGeom>
          <a:noFill/>
        </p:spPr>
        <p:txBody>
          <a:bodyPr wrap="square">
            <a:spAutoFit/>
          </a:bodyPr>
          <a:lstStyle/>
          <a:p>
            <a:r>
              <a:rPr lang="en-US" sz="2800" b="1" i="0" dirty="0" err="1">
                <a:solidFill>
                  <a:srgbClr val="FFFF00"/>
                </a:solidFill>
                <a:effectLst/>
                <a:latin typeface="Arial" panose="020B0604020202020204" pitchFamily="34" charset="0"/>
              </a:rPr>
              <a:t>Phúc</a:t>
            </a:r>
            <a:r>
              <a:rPr lang="en-US" sz="2800" b="1" i="0" dirty="0">
                <a:solidFill>
                  <a:srgbClr val="FFFF00"/>
                </a:solidFill>
                <a:effectLst/>
                <a:latin typeface="Arial" panose="020B0604020202020204" pitchFamily="34" charset="0"/>
              </a:rPr>
              <a:t> </a:t>
            </a:r>
            <a:r>
              <a:rPr lang="en-US" sz="2800" b="1" i="0" dirty="0" err="1">
                <a:solidFill>
                  <a:srgbClr val="FFFF00"/>
                </a:solidFill>
                <a:effectLst/>
                <a:latin typeface="Arial" panose="020B0604020202020204" pitchFamily="34" charset="0"/>
              </a:rPr>
              <a:t>Âm</a:t>
            </a:r>
            <a:r>
              <a:rPr lang="en-US" sz="2800" b="1" i="0" dirty="0">
                <a:solidFill>
                  <a:srgbClr val="FFFF00"/>
                </a:solidFill>
                <a:effectLst/>
                <a:latin typeface="Arial" panose="020B0604020202020204" pitchFamily="34" charset="0"/>
              </a:rPr>
              <a:t>: Lc 8, 16-18</a:t>
            </a:r>
            <a:endParaRPr lang="en-US" sz="2800" b="1" dirty="0">
              <a:solidFill>
                <a:srgbClr val="FFFF00"/>
              </a:solidFill>
            </a:endParaRPr>
          </a:p>
        </p:txBody>
      </p:sp>
    </p:spTree>
    <p:extLst>
      <p:ext uri="{BB962C8B-B14F-4D97-AF65-F5344CB8AC3E}">
        <p14:creationId xmlns:p14="http://schemas.microsoft.com/office/powerpoint/2010/main" val="339612388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961951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0997"/>
            <a:ext cx="8382000" cy="3619499"/>
          </a:xfrm>
        </p:spPr>
        <p:txBody>
          <a:bodyPr>
            <a:normAutofit fontScale="90000"/>
          </a:bodyPr>
          <a:lstStyle/>
          <a:p>
            <a:pPr algn="just"/>
            <a:r>
              <a:rPr lang="vi-VN" b="1" i="0" dirty="0">
                <a:solidFill>
                  <a:schemeClr val="bg1"/>
                </a:solidFill>
                <a:effectLst/>
                <a:latin typeface="Arial" panose="020B0604020202020204" pitchFamily="34" charset="0"/>
              </a:rPr>
              <a:t>Chúa đã ban bố các huấn lệnh, để chúng tôi được tuân giữ hết sức ân cần. Nguyện cho đường nẻo tôi vững chắc, để tuân giữ thánh chỉ của Chúa.</a:t>
            </a:r>
            <a:endParaRPr lang="vi-VN" b="1" dirty="0">
              <a:solidFill>
                <a:schemeClr val="bg1"/>
              </a:solidFill>
              <a:effectLst/>
              <a:latin typeface="+mj-lt"/>
              <a:cs typeface="Times New Roman" pitchFamily="18" charset="0"/>
            </a:endParaRPr>
          </a:p>
        </p:txBody>
      </p:sp>
      <p:sp>
        <p:nvSpPr>
          <p:cNvPr id="3" name="TextBox 2">
            <a:extLst>
              <a:ext uri="{FF2B5EF4-FFF2-40B4-BE49-F238E27FC236}">
                <a16:creationId xmlns:a16="http://schemas.microsoft.com/office/drawing/2014/main" id="{8C745E0C-A35F-4DDD-A95C-64550B5F1418}"/>
              </a:ext>
            </a:extLst>
          </p:cNvPr>
          <p:cNvSpPr txBox="1"/>
          <p:nvPr/>
        </p:nvSpPr>
        <p:spPr>
          <a:xfrm>
            <a:off x="2667000" y="57150"/>
            <a:ext cx="4495800" cy="830997"/>
          </a:xfrm>
          <a:prstGeom prst="rect">
            <a:avLst/>
          </a:prstGeom>
          <a:noFill/>
        </p:spPr>
        <p:txBody>
          <a:bodyPr wrap="square" rtlCol="0">
            <a:spAutoFit/>
          </a:bodyPr>
          <a:lstStyle/>
          <a:p>
            <a:r>
              <a:rPr lang="en-US" sz="4800" b="1" dirty="0">
                <a:solidFill>
                  <a:srgbClr val="FFFF00"/>
                </a:solidFill>
                <a:effectLst/>
                <a:latin typeface="Arial" panose="020B0604020202020204" pitchFamily="34" charset="0"/>
                <a:cs typeface="Arial" panose="020B0604020202020204" pitchFamily="34" charset="0"/>
              </a:rPr>
              <a:t>Ca </a:t>
            </a:r>
            <a:r>
              <a:rPr lang="en-US" sz="4800" b="1" dirty="0" err="1">
                <a:solidFill>
                  <a:srgbClr val="FFFF00"/>
                </a:solidFill>
                <a:effectLst/>
                <a:latin typeface="Arial" panose="020B0604020202020204" pitchFamily="34" charset="0"/>
                <a:cs typeface="Arial" panose="020B0604020202020204" pitchFamily="34" charset="0"/>
              </a:rPr>
              <a:t>hiệp</a:t>
            </a:r>
            <a:r>
              <a:rPr lang="en-US" sz="4800" b="1" dirty="0">
                <a:solidFill>
                  <a:srgbClr val="FFFF00"/>
                </a:solidFill>
                <a:effectLst/>
                <a:latin typeface="Arial" panose="020B0604020202020204" pitchFamily="34" charset="0"/>
                <a:cs typeface="Arial" panose="020B0604020202020204" pitchFamily="34" charset="0"/>
              </a:rPr>
              <a:t> </a:t>
            </a:r>
            <a:r>
              <a:rPr lang="en-US" sz="4800" b="1" dirty="0" err="1">
                <a:solidFill>
                  <a:srgbClr val="FFFF00"/>
                </a:solidFill>
                <a:effectLst/>
                <a:latin typeface="Arial" panose="020B0604020202020204" pitchFamily="34" charset="0"/>
                <a:cs typeface="Arial" panose="020B0604020202020204" pitchFamily="34" charset="0"/>
              </a:rPr>
              <a:t>lễ</a:t>
            </a:r>
            <a:endParaRPr lang="en-US" sz="4800" dirty="0"/>
          </a:p>
        </p:txBody>
      </p:sp>
    </p:spTree>
    <p:extLst>
      <p:ext uri="{BB962C8B-B14F-4D97-AF65-F5344CB8AC3E}">
        <p14:creationId xmlns:p14="http://schemas.microsoft.com/office/powerpoint/2010/main" val="38798613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8000" b="1" dirty="0">
                <a:solidFill>
                  <a:srgbClr val="FFFF00"/>
                </a:solidFill>
                <a:effectLst/>
                <a:latin typeface="+mj-lt"/>
                <a:cs typeface="Times New Roman" pitchFamily="18" charset="0"/>
              </a:rPr>
              <a:t>Ca </a:t>
            </a:r>
            <a:r>
              <a:rPr lang="en-US" sz="8000" b="1" dirty="0" err="1">
                <a:solidFill>
                  <a:srgbClr val="FFFF00"/>
                </a:solidFill>
                <a:effectLst/>
                <a:latin typeface="+mj-lt"/>
                <a:cs typeface="Times New Roman" pitchFamily="18" charset="0"/>
              </a:rPr>
              <a:t>Kết</a:t>
            </a:r>
            <a:r>
              <a:rPr lang="en-US" sz="8000" b="1" dirty="0">
                <a:solidFill>
                  <a:srgbClr val="FFFF00"/>
                </a:solidFill>
                <a:effectLst/>
                <a:latin typeface="+mj-lt"/>
                <a:cs typeface="Times New Roman" pitchFamily="18" charset="0"/>
              </a:rPr>
              <a:t> </a:t>
            </a:r>
            <a:r>
              <a:rPr lang="en-US" sz="8000" b="1" dirty="0" err="1">
                <a:solidFill>
                  <a:srgbClr val="FFFF00"/>
                </a:solidFill>
                <a:effectLst/>
                <a:latin typeface="+mj-lt"/>
                <a:cs typeface="Times New Roman" pitchFamily="18" charset="0"/>
              </a:rPr>
              <a:t>Lễ</a:t>
            </a:r>
            <a:br>
              <a:rPr lang="en-US" sz="8000" b="0" dirty="0">
                <a:solidFill>
                  <a:srgbClr val="FFFF00"/>
                </a:solidFill>
                <a:effectLst/>
                <a:latin typeface="+mj-lt"/>
                <a:cs typeface="Times New Roman" pitchFamily="18" charset="0"/>
              </a:rPr>
            </a:br>
            <a:endParaRPr lang="vi-VN" sz="5400" b="0" dirty="0">
              <a:solidFill>
                <a:schemeClr val="bg1"/>
              </a:solidFill>
              <a:effectLst/>
              <a:latin typeface="+mj-lt"/>
              <a:cs typeface="Times New Roman" pitchFamily="18" charset="0"/>
            </a:endParaRPr>
          </a:p>
        </p:txBody>
      </p:sp>
    </p:spTree>
    <p:extLst>
      <p:ext uri="{BB962C8B-B14F-4D97-AF65-F5344CB8AC3E}">
        <p14:creationId xmlns:p14="http://schemas.microsoft.com/office/powerpoint/2010/main" val="23241549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1534</TotalTime>
  <Words>195</Words>
  <Application>Microsoft Office PowerPoint</Application>
  <PresentationFormat>On-screen Show (16:9)</PresentationFormat>
  <Paragraphs>21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Helvetica Neue</vt:lpstr>
      <vt:lpstr>UTM American Sans</vt:lpstr>
      <vt:lpstr>Office Theme</vt:lpstr>
      <vt:lpstr>5_Office Theme</vt:lpstr>
      <vt:lpstr>6_Office Theme</vt:lpstr>
      <vt:lpstr>9_Office Theme</vt:lpstr>
      <vt:lpstr>10_Office Theme</vt:lpstr>
      <vt:lpstr>PowerPoint Presentation</vt:lpstr>
      <vt:lpstr>Chúa phán: Ta là phần rỗi của dân Ta. Họ đã kêu cầu Ta trong mọi nỗi gian truân. Ta đã nhậm lời họ, và Ta sẽ là Chúa của họ đến muôn đời.</vt:lpstr>
      <vt:lpstr>PowerPoint Presentation</vt:lpstr>
      <vt:lpstr>Ðáp:  Chúa đã đối xử đại lượng với chúng tôi</vt:lpstr>
      <vt:lpstr>Alleluia, alleluia! – Anh em hãy khiêm nhu nhận lãnh lời giao ước trong lòng; lời đó có thể cứu thoát linh hồn anh em. –  Alleluia.</vt:lpstr>
      <vt:lpstr>PowerPoint Presentation</vt:lpstr>
      <vt:lpstr>PowerPoint Presentation</vt:lpstr>
      <vt:lpstr>Chúa đã ban bố các huấn lệnh, để chúng tôi được tuân giữ hết sức ân cần. Nguyện cho đường nẻo tôi vững chắc, để tuân giữ thánh chỉ của Chúa.</vt:lpstr>
      <vt:lpstr>Ca Kết Lễ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PC</cp:lastModifiedBy>
  <cp:revision>167</cp:revision>
  <dcterms:created xsi:type="dcterms:W3CDTF">2021-12-05T01:20:54Z</dcterms:created>
  <dcterms:modified xsi:type="dcterms:W3CDTF">2025-09-16T22:47:05Z</dcterms:modified>
</cp:coreProperties>
</file>