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6" r:id="rId2"/>
    <p:sldMasterId id="2147483760" r:id="rId3"/>
    <p:sldMasterId id="2147483796" r:id="rId4"/>
    <p:sldMasterId id="2147483856" r:id="rId5"/>
  </p:sldMasterIdLst>
  <p:notesMasterIdLst>
    <p:notesMasterId r:id="rId16"/>
  </p:notesMasterIdLst>
  <p:sldIdLst>
    <p:sldId id="1071" r:id="rId6"/>
    <p:sldId id="316" r:id="rId7"/>
    <p:sldId id="1029" r:id="rId8"/>
    <p:sldId id="1056" r:id="rId9"/>
    <p:sldId id="426" r:id="rId10"/>
    <p:sldId id="1096" r:id="rId11"/>
    <p:sldId id="1046" r:id="rId12"/>
    <p:sldId id="346" r:id="rId13"/>
    <p:sldId id="445" r:id="rId14"/>
    <p:sldId id="1097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2D"/>
    <a:srgbClr val="009A46"/>
    <a:srgbClr val="003399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6370" autoAdjust="0"/>
  </p:normalViewPr>
  <p:slideViewPr>
    <p:cSldViewPr>
      <p:cViewPr varScale="1">
        <p:scale>
          <a:sx n="72" d="100"/>
          <a:sy n="72" d="100"/>
        </p:scale>
        <p:origin x="348" y="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7155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FC896-DBEB-4B2F-A345-24C1E6867C7E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DAA1B-6C37-4EC5-BBC8-F5F52700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61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15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275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658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4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3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8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9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1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87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98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8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69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69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406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0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22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540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71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4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5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0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27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18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39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27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0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35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95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36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51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2537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1131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6054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8458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34322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645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56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2529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819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9449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31314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1822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5574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07194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47595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8474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27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1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23075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61127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9308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772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6959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97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9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1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2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6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A25E-7F15-44F1-94F4-2A12B1BB4C41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4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85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17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05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000">
              <a:srgbClr val="003300">
                <a:lumMod val="84000"/>
                <a:lumOff val="16000"/>
              </a:srgbClr>
            </a:gs>
            <a:gs pos="8000">
              <a:srgbClr val="9CB86E"/>
            </a:gs>
            <a:gs pos="62000">
              <a:srgbClr val="156B1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561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8524FC3-9E73-4644-B658-DE2BCF2065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66977"/>
          </a:xfr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7560519-D4B1-491A-B24F-895381B93D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05979"/>
            <a:ext cx="1066800" cy="10668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6B7F7E8-BBC7-4C12-927E-2310F593FEE3}"/>
              </a:ext>
            </a:extLst>
          </p:cNvPr>
          <p:cNvSpPr txBox="1"/>
          <p:nvPr/>
        </p:nvSpPr>
        <p:spPr>
          <a:xfrm>
            <a:off x="2362200" y="140421"/>
            <a:ext cx="6934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THỨ HAI TUẦN XXVI THƯỜNG NIÊN C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05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8524FC3-9E73-4644-B658-DE2BCF2065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66977"/>
          </a:xfr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7560519-D4B1-491A-B24F-895381B93D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05979"/>
            <a:ext cx="1066800" cy="10668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6B7F7E8-BBC7-4C12-927E-2310F593FEE3}"/>
              </a:ext>
            </a:extLst>
          </p:cNvPr>
          <p:cNvSpPr txBox="1"/>
          <p:nvPr/>
        </p:nvSpPr>
        <p:spPr>
          <a:xfrm>
            <a:off x="2362200" y="140421"/>
            <a:ext cx="6934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THỨ HAI TUẦN XXVI THƯỜNG NIÊN C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005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" y="1200150"/>
            <a:ext cx="8801100" cy="3276599"/>
          </a:xfrm>
        </p:spPr>
        <p:txBody>
          <a:bodyPr>
            <a:noAutofit/>
          </a:bodyPr>
          <a:lstStyle/>
          <a:p>
            <a:pPr algn="just"/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Hãy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chúc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tụng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hỡi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các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Thiên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Thần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dũng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lực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hùng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anh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là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những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vị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thi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hành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lời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hầu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vâng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theo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mệnh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lệnh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truyền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.</a:t>
            </a:r>
            <a:endParaRPr lang="vi-VN" b="1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B86BB9-B6F7-4999-BCC7-DB0AD72AC438}"/>
              </a:ext>
            </a:extLst>
          </p:cNvPr>
          <p:cNvSpPr txBox="1"/>
          <p:nvPr/>
        </p:nvSpPr>
        <p:spPr>
          <a:xfrm>
            <a:off x="2286000" y="251252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4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Ca nhập lễ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1267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46878C9-76C9-FA44-2D27-3E14DE32C1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4CF4DF7-EE09-482B-8183-69B101CCE8B0}"/>
              </a:ext>
            </a:extLst>
          </p:cNvPr>
          <p:cNvSpPr txBox="1"/>
          <p:nvPr/>
        </p:nvSpPr>
        <p:spPr>
          <a:xfrm>
            <a:off x="-228600" y="146760"/>
            <a:ext cx="8458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</a:rPr>
              <a:t>Bài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</a:rPr>
              <a:t>Đọc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</a:rPr>
              <a:t> 1: </a:t>
            </a:r>
            <a:r>
              <a:rPr lang="en-US" sz="4000" b="0" i="0" dirty="0">
                <a:solidFill>
                  <a:srgbClr val="353434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40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Ðn</a:t>
            </a:r>
            <a:r>
              <a:rPr lang="en-US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7, 9-10. 13-14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2410B25-C385-43E7-958B-03F48D6A64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105150"/>
            <a:ext cx="4114800" cy="23212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E615AF0-4117-408C-B7B7-2083B2CCA744}"/>
              </a:ext>
            </a:extLst>
          </p:cNvPr>
          <p:cNvSpPr txBox="1"/>
          <p:nvPr/>
        </p:nvSpPr>
        <p:spPr>
          <a:xfrm>
            <a:off x="136766" y="730985"/>
            <a:ext cx="885483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44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“Muôn muôn vàn kẻ chầu chực Người”.</a:t>
            </a:r>
            <a:endParaRPr lang="vi-VN" sz="4400" b="1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9E6B1C-B8EA-4103-A465-CCD23111C888}"/>
              </a:ext>
            </a:extLst>
          </p:cNvPr>
          <p:cNvSpPr txBox="1"/>
          <p:nvPr/>
        </p:nvSpPr>
        <p:spPr>
          <a:xfrm>
            <a:off x="177553" y="2143386"/>
            <a:ext cx="706746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Trích</a:t>
            </a:r>
            <a:r>
              <a:rPr lang="en-US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sách</a:t>
            </a:r>
            <a:r>
              <a:rPr lang="en-US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Tiên</a:t>
            </a:r>
            <a:r>
              <a:rPr lang="en-US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tri </a:t>
            </a:r>
            <a:r>
              <a:rPr lang="en-US" sz="40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Ðaniel</a:t>
            </a:r>
            <a:r>
              <a:rPr lang="en-US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.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52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99202"/>
            <a:ext cx="8534400" cy="2438400"/>
          </a:xfrm>
        </p:spPr>
        <p:txBody>
          <a:bodyPr>
            <a:normAutofit/>
          </a:bodyPr>
          <a:lstStyle/>
          <a:p>
            <a:pPr algn="l"/>
            <a:r>
              <a:rPr lang="en-US" sz="49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Ðáp</a:t>
            </a:r>
            <a:r>
              <a:rPr lang="en-US" sz="49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vi-VN" sz="49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Lạy Chúa, trước mặt các thiên thần, con đàn ca mừng Chúa</a:t>
            </a:r>
            <a:endParaRPr lang="en-US" b="1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B1B11A-6F83-4AF2-A82F-8A90599E79EB}"/>
              </a:ext>
            </a:extLst>
          </p:cNvPr>
          <p:cNvSpPr txBox="1"/>
          <p:nvPr/>
        </p:nvSpPr>
        <p:spPr>
          <a:xfrm>
            <a:off x="3124200" y="285750"/>
            <a:ext cx="274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2101A7-7A50-4267-B637-FFC602B63662}"/>
              </a:ext>
            </a:extLst>
          </p:cNvPr>
          <p:cNvSpPr txBox="1"/>
          <p:nvPr/>
        </p:nvSpPr>
        <p:spPr>
          <a:xfrm>
            <a:off x="1447800" y="1075353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Tv 137, 1-2a. 2bc-3. 4-5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78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1450"/>
            <a:ext cx="8305800" cy="4800600"/>
          </a:xfrm>
        </p:spPr>
        <p:txBody>
          <a:bodyPr>
            <a:noAutofit/>
          </a:bodyPr>
          <a:lstStyle/>
          <a:p>
            <a:pPr algn="just"/>
            <a:r>
              <a:rPr lang="en-US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Alleluia, alleluia! </a:t>
            </a:r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– Hãy chúc tụng Chúa đi, chư binh toàn thể, chư vị thần hạ thừa hành ý muốn của Chúa. –  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Alleluia.</a:t>
            </a:r>
            <a:endParaRPr lang="en-US" b="1" u="sng" dirty="0">
              <a:solidFill>
                <a:srgbClr val="FFFF00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428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8524FC3-9E73-4644-B658-DE2BCF2065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66977"/>
          </a:xfr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7560519-D4B1-491A-B24F-895381B93D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05979"/>
            <a:ext cx="1066800" cy="10668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6B7F7E8-BBC7-4C12-927E-2310F593FEE3}"/>
              </a:ext>
            </a:extLst>
          </p:cNvPr>
          <p:cNvSpPr txBox="1"/>
          <p:nvPr/>
        </p:nvSpPr>
        <p:spPr>
          <a:xfrm>
            <a:off x="3048000" y="3562350"/>
            <a:ext cx="4038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Phúc Âm: Ga 1, 47-51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0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95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30997"/>
            <a:ext cx="8382000" cy="3619499"/>
          </a:xfrm>
        </p:spPr>
        <p:txBody>
          <a:bodyPr>
            <a:normAutofit/>
          </a:bodyPr>
          <a:lstStyle/>
          <a:p>
            <a:pPr algn="just"/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Lạy Chúa, tôi sẽ ca tụng Chúa hết lòng, trước mặt các Thiên Thần, tôi đàn ca mừng Chúa.</a:t>
            </a:r>
            <a:endParaRPr lang="vi-VN" b="1" dirty="0"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745E0C-A35F-4DDD-A95C-64550B5F1418}"/>
              </a:ext>
            </a:extLst>
          </p:cNvPr>
          <p:cNvSpPr txBox="1"/>
          <p:nvPr/>
        </p:nvSpPr>
        <p:spPr>
          <a:xfrm>
            <a:off x="2667000" y="57150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 </a:t>
            </a:r>
            <a:r>
              <a:rPr lang="en-US" sz="48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hiệp</a:t>
            </a:r>
            <a:r>
              <a:rPr lang="en-US" sz="4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lễ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87986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Ca </a:t>
            </a:r>
            <a:r>
              <a:rPr lang="en-US" sz="8000" b="1" dirty="0" err="1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Kết</a:t>
            </a:r>
            <a:r>
              <a:rPr lang="en-US" sz="8000" b="1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 </a:t>
            </a:r>
            <a:r>
              <a:rPr lang="en-US" sz="8000" b="1" dirty="0" err="1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Lễ</a:t>
            </a:r>
            <a:br>
              <a:rPr lang="en-US" sz="8000" b="0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</a:br>
            <a:endParaRPr lang="vi-VN" sz="5400" b="0" dirty="0"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15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1540</TotalTime>
  <Words>173</Words>
  <Application>Microsoft Office PowerPoint</Application>
  <PresentationFormat>On-screen Show (16:9)</PresentationFormat>
  <Paragraphs>21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Helvetica Neue</vt:lpstr>
      <vt:lpstr>UTM American Sans</vt:lpstr>
      <vt:lpstr>Office Theme</vt:lpstr>
      <vt:lpstr>5_Office Theme</vt:lpstr>
      <vt:lpstr>6_Office Theme</vt:lpstr>
      <vt:lpstr>9_Office Theme</vt:lpstr>
      <vt:lpstr>10_Office Theme</vt:lpstr>
      <vt:lpstr>PowerPoint Presentation</vt:lpstr>
      <vt:lpstr>Hãy chúc tụng Chúa, hỡi các Thiên Thần, dũng lực hùng anh, là những vị thi hành lời Chúa, hầu vâng theo mệnh lệnh Chúa truyền.</vt:lpstr>
      <vt:lpstr>PowerPoint Presentation</vt:lpstr>
      <vt:lpstr>Ðáp:  Lạy Chúa, trước mặt các thiên thần, con đàn ca mừng Chúa</vt:lpstr>
      <vt:lpstr>Alleluia, alleluia! – Hãy chúc tụng Chúa đi, chư binh toàn thể, chư vị thần hạ thừa hành ý muốn của Chúa. –   Alleluia.</vt:lpstr>
      <vt:lpstr>PowerPoint Presentation</vt:lpstr>
      <vt:lpstr>PowerPoint Presentation</vt:lpstr>
      <vt:lpstr>Lạy Chúa, tôi sẽ ca tụng Chúa hết lòng, trước mặt các Thiên Thần, tôi đàn ca mừng Chúa.</vt:lpstr>
      <vt:lpstr>Ca Kết Lễ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103 Chúa Giêsu Chịu Phép Rửa Năm C Lm Kim Long</dc:title>
  <dc:creator>Hung Nam</dc:creator>
  <cp:lastModifiedBy>PC</cp:lastModifiedBy>
  <cp:revision>168</cp:revision>
  <dcterms:created xsi:type="dcterms:W3CDTF">2021-12-05T01:20:54Z</dcterms:created>
  <dcterms:modified xsi:type="dcterms:W3CDTF">2025-09-23T01:24:15Z</dcterms:modified>
</cp:coreProperties>
</file>