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716" r:id="rId2"/>
    <p:sldMasterId id="2147483760" r:id="rId3"/>
    <p:sldMasterId id="2147483796" r:id="rId4"/>
    <p:sldMasterId id="2147483856" r:id="rId5"/>
  </p:sldMasterIdLst>
  <p:notesMasterIdLst>
    <p:notesMasterId r:id="rId16"/>
  </p:notesMasterIdLst>
  <p:sldIdLst>
    <p:sldId id="1071" r:id="rId6"/>
    <p:sldId id="316" r:id="rId7"/>
    <p:sldId id="1029" r:id="rId8"/>
    <p:sldId id="1056" r:id="rId9"/>
    <p:sldId id="426" r:id="rId10"/>
    <p:sldId id="1098" r:id="rId11"/>
    <p:sldId id="1046" r:id="rId12"/>
    <p:sldId id="346" r:id="rId13"/>
    <p:sldId id="445" r:id="rId14"/>
    <p:sldId id="1099" r:id="rId15"/>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42D"/>
    <a:srgbClr val="009A46"/>
    <a:srgbClr val="003399"/>
    <a:srgbClr val="0033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34587" autoAdjust="0"/>
    <p:restoredTop sz="86370" autoAdjust="0"/>
  </p:normalViewPr>
  <p:slideViewPr>
    <p:cSldViewPr>
      <p:cViewPr varScale="1">
        <p:scale>
          <a:sx n="72" d="100"/>
          <a:sy n="72" d="100"/>
        </p:scale>
        <p:origin x="348" y="68"/>
      </p:cViewPr>
      <p:guideLst>
        <p:guide orient="horz" pos="1620"/>
        <p:guide pos="2880"/>
      </p:guideLst>
    </p:cSldViewPr>
  </p:slideViewPr>
  <p:outlineViewPr>
    <p:cViewPr>
      <p:scale>
        <a:sx n="33" d="100"/>
        <a:sy n="33" d="100"/>
      </p:scale>
      <p:origin x="0" y="17155"/>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viewProps" Target="viewProps.xml"/><Relationship Id="rId3" Type="http://schemas.openxmlformats.org/officeDocument/2006/relationships/slideMaster" Target="slideMasters/slideMaster3.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5.xml"/><Relationship Id="rId15" Type="http://schemas.openxmlformats.org/officeDocument/2006/relationships/slide" Target="slides/slide10.xml"/><Relationship Id="rId10" Type="http://schemas.openxmlformats.org/officeDocument/2006/relationships/slide" Target="slides/slide5.xml"/><Relationship Id="rId19" Type="http://schemas.openxmlformats.org/officeDocument/2006/relationships/theme" Target="theme/theme1.xml"/><Relationship Id="rId4" Type="http://schemas.openxmlformats.org/officeDocument/2006/relationships/slideMaster" Target="slideMasters/slideMaster4.xml"/><Relationship Id="rId9" Type="http://schemas.openxmlformats.org/officeDocument/2006/relationships/slide" Target="slides/slide4.xml"/><Relationship Id="rId14" Type="http://schemas.openxmlformats.org/officeDocument/2006/relationships/slide" Target="slides/slide9.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1EFC896-DBEB-4B2F-A345-24C1E6867C7E}" type="datetimeFigureOut">
              <a:rPr lang="en-US" smtClean="0"/>
              <a:t>9/23/2025</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55DAA1B-6C37-4EC5-BBC8-F5F527005C0A}" type="slidenum">
              <a:rPr lang="en-US" smtClean="0"/>
              <a:t>‹#›</a:t>
            </a:fld>
            <a:endParaRPr lang="en-US"/>
          </a:p>
        </p:txBody>
      </p:sp>
    </p:spTree>
    <p:extLst>
      <p:ext uri="{BB962C8B-B14F-4D97-AF65-F5344CB8AC3E}">
        <p14:creationId xmlns:p14="http://schemas.microsoft.com/office/powerpoint/2010/main" val="89816146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55DAA1B-6C37-4EC5-BBC8-F5F527005C0A}" type="slidenum">
              <a:rPr lang="en-US" smtClean="0"/>
              <a:t>1</a:t>
            </a:fld>
            <a:endParaRPr lang="en-US"/>
          </a:p>
        </p:txBody>
      </p:sp>
    </p:spTree>
    <p:extLst>
      <p:ext uri="{BB962C8B-B14F-4D97-AF65-F5344CB8AC3E}">
        <p14:creationId xmlns:p14="http://schemas.microsoft.com/office/powerpoint/2010/main" val="108641556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solidFill>
                  <a:prstClr val="black"/>
                </a:solidFill>
              </a:rPr>
              <a:pPr/>
              <a:t>2</a:t>
            </a:fld>
            <a:endParaRPr lang="en-US">
              <a:solidFill>
                <a:prstClr val="black"/>
              </a:solidFill>
            </a:endParaRPr>
          </a:p>
        </p:txBody>
      </p:sp>
    </p:spTree>
    <p:extLst>
      <p:ext uri="{BB962C8B-B14F-4D97-AF65-F5344CB8AC3E}">
        <p14:creationId xmlns:p14="http://schemas.microsoft.com/office/powerpoint/2010/main" val="115112490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55DAA1B-6C37-4EC5-BBC8-F5F527005C0A}" type="slidenum">
              <a:rPr lang="en-US" smtClean="0"/>
              <a:t>6</a:t>
            </a:fld>
            <a:endParaRPr lang="en-US"/>
          </a:p>
        </p:txBody>
      </p:sp>
    </p:spTree>
    <p:extLst>
      <p:ext uri="{BB962C8B-B14F-4D97-AF65-F5344CB8AC3E}">
        <p14:creationId xmlns:p14="http://schemas.microsoft.com/office/powerpoint/2010/main" val="56038416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solidFill>
                  <a:prstClr val="black"/>
                </a:solidFill>
              </a:rPr>
              <a:pPr/>
              <a:t>7</a:t>
            </a:fld>
            <a:endParaRPr lang="en-US">
              <a:solidFill>
                <a:prstClr val="black"/>
              </a:solidFill>
            </a:endParaRPr>
          </a:p>
        </p:txBody>
      </p:sp>
    </p:spTree>
    <p:extLst>
      <p:ext uri="{BB962C8B-B14F-4D97-AF65-F5344CB8AC3E}">
        <p14:creationId xmlns:p14="http://schemas.microsoft.com/office/powerpoint/2010/main" val="115112490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solidFill>
                  <a:prstClr val="black"/>
                </a:solidFill>
              </a:rPr>
              <a:pPr/>
              <a:t>8</a:t>
            </a:fld>
            <a:endParaRPr lang="en-US">
              <a:solidFill>
                <a:prstClr val="black"/>
              </a:solidFill>
            </a:endParaRPr>
          </a:p>
        </p:txBody>
      </p:sp>
    </p:spTree>
    <p:extLst>
      <p:ext uri="{BB962C8B-B14F-4D97-AF65-F5344CB8AC3E}">
        <p14:creationId xmlns:p14="http://schemas.microsoft.com/office/powerpoint/2010/main" val="115112490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55DAA1B-6C37-4EC5-BBC8-F5F527005C0A}" type="slidenum">
              <a:rPr lang="en-US" smtClean="0"/>
              <a:t>10</a:t>
            </a:fld>
            <a:endParaRPr lang="en-US"/>
          </a:p>
        </p:txBody>
      </p:sp>
    </p:spTree>
    <p:extLst>
      <p:ext uri="{BB962C8B-B14F-4D97-AF65-F5344CB8AC3E}">
        <p14:creationId xmlns:p14="http://schemas.microsoft.com/office/powerpoint/2010/main" val="19368732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41"/>
            <a:ext cx="7772400" cy="1102519"/>
          </a:xfrm>
        </p:spPr>
        <p:txBody>
          <a:bodyPr/>
          <a:lstStyle/>
          <a:p>
            <a:r>
              <a:rPr lang="en-US"/>
              <a:t>Click to edit Master title style</a:t>
            </a:r>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0839A25E-7F15-44F1-94F4-2A12B1BB4C41}" type="datetimeFigureOut">
              <a:rPr lang="en-US" smtClean="0"/>
              <a:t>9/23/2025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8E1B59D-EAE0-479E-86E9-837E6345171E}" type="slidenum">
              <a:rPr lang="en-US" smtClean="0"/>
              <a:t>‹#›</a:t>
            </a:fld>
            <a:endParaRPr lang="en-US"/>
          </a:p>
        </p:txBody>
      </p:sp>
    </p:spTree>
    <p:extLst>
      <p:ext uri="{BB962C8B-B14F-4D97-AF65-F5344CB8AC3E}">
        <p14:creationId xmlns:p14="http://schemas.microsoft.com/office/powerpoint/2010/main" val="1439848607"/>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839A25E-7F15-44F1-94F4-2A12B1BB4C41}" type="datetimeFigureOut">
              <a:rPr lang="en-US" smtClean="0"/>
              <a:t>9/23/2025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8E1B59D-EAE0-479E-86E9-837E6345171E}" type="slidenum">
              <a:rPr lang="en-US" smtClean="0"/>
              <a:t>‹#›</a:t>
            </a:fld>
            <a:endParaRPr lang="en-US"/>
          </a:p>
        </p:txBody>
      </p:sp>
    </p:spTree>
    <p:extLst>
      <p:ext uri="{BB962C8B-B14F-4D97-AF65-F5344CB8AC3E}">
        <p14:creationId xmlns:p14="http://schemas.microsoft.com/office/powerpoint/2010/main" val="2834636258"/>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80"/>
            <a:ext cx="2057400" cy="4388644"/>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05980"/>
            <a:ext cx="6019800" cy="438864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839A25E-7F15-44F1-94F4-2A12B1BB4C41}" type="datetimeFigureOut">
              <a:rPr lang="en-US" smtClean="0"/>
              <a:t>9/23/2025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8E1B59D-EAE0-479E-86E9-837E6345171E}" type="slidenum">
              <a:rPr lang="en-US" smtClean="0"/>
              <a:t>‹#›</a:t>
            </a:fld>
            <a:endParaRPr lang="en-US"/>
          </a:p>
        </p:txBody>
      </p:sp>
    </p:spTree>
    <p:extLst>
      <p:ext uri="{BB962C8B-B14F-4D97-AF65-F5344CB8AC3E}">
        <p14:creationId xmlns:p14="http://schemas.microsoft.com/office/powerpoint/2010/main" val="2155788135"/>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41"/>
            <a:ext cx="7772400" cy="1102519"/>
          </a:xfrm>
        </p:spPr>
        <p:txBody>
          <a:bodyPr/>
          <a:lstStyle/>
          <a:p>
            <a:r>
              <a:rPr lang="en-US"/>
              <a:t>Click to edit Master title style</a:t>
            </a:r>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F10200E0-A970-4FED-8B50-6DDD2B09C0EA}" type="datetimeFigureOut">
              <a:rPr lang="en-US" smtClean="0">
                <a:solidFill>
                  <a:prstClr val="black">
                    <a:tint val="75000"/>
                  </a:prstClr>
                </a:solidFill>
              </a:rPr>
              <a:pPr/>
              <a:t>9/23/2025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5FE8A8C9-28F2-4CE2-96FD-905F8AB6AEC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32091707"/>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10200E0-A970-4FED-8B50-6DDD2B09C0EA}" type="datetimeFigureOut">
              <a:rPr lang="en-US" smtClean="0">
                <a:solidFill>
                  <a:prstClr val="black">
                    <a:tint val="75000"/>
                  </a:prstClr>
                </a:solidFill>
              </a:rPr>
              <a:pPr/>
              <a:t>9/23/2025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5FE8A8C9-28F2-4CE2-96FD-905F8AB6AEC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85313714"/>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solidFill>
                  <a:prstClr val="black">
                    <a:tint val="75000"/>
                  </a:prstClr>
                </a:solidFill>
              </a:rPr>
              <a:pPr/>
              <a:t>9/23/2025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5FE8A8C9-28F2-4CE2-96FD-905F8AB6AEC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900878241"/>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F10200E0-A970-4FED-8B50-6DDD2B09C0EA}" type="datetimeFigureOut">
              <a:rPr lang="en-US" smtClean="0">
                <a:solidFill>
                  <a:prstClr val="black">
                    <a:tint val="75000"/>
                  </a:prstClr>
                </a:solidFill>
              </a:rPr>
              <a:pPr/>
              <a:t>9/23/2025</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5FE8A8C9-28F2-4CE2-96FD-905F8AB6AEC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297984712"/>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33"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33"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F10200E0-A970-4FED-8B50-6DDD2B09C0EA}" type="datetimeFigureOut">
              <a:rPr lang="en-US" smtClean="0">
                <a:solidFill>
                  <a:prstClr val="black">
                    <a:tint val="75000"/>
                  </a:prstClr>
                </a:solidFill>
              </a:rPr>
              <a:pPr/>
              <a:t>9/23/2025</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5FE8A8C9-28F2-4CE2-96FD-905F8AB6AEC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67782300"/>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F10200E0-A970-4FED-8B50-6DDD2B09C0EA}" type="datetimeFigureOut">
              <a:rPr lang="en-US" smtClean="0">
                <a:solidFill>
                  <a:prstClr val="black">
                    <a:tint val="75000"/>
                  </a:prstClr>
                </a:solidFill>
              </a:rPr>
              <a:pPr/>
              <a:t>9/23/2025</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5FE8A8C9-28F2-4CE2-96FD-905F8AB6AEC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611697059"/>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solidFill>
                  <a:prstClr val="black">
                    <a:tint val="75000"/>
                  </a:prstClr>
                </a:solidFill>
              </a:rPr>
              <a:pPr/>
              <a:t>9/23/2025</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5FE8A8C9-28F2-4CE2-96FD-905F8AB6AEC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357696929"/>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19" y="204787"/>
            <a:ext cx="3008313" cy="871538"/>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04810"/>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19" y="1076328"/>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solidFill>
                  <a:prstClr val="black">
                    <a:tint val="75000"/>
                  </a:prstClr>
                </a:solidFill>
              </a:rPr>
              <a:pPr/>
              <a:t>9/23/2025</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5FE8A8C9-28F2-4CE2-96FD-905F8AB6AEC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181406887"/>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839A25E-7F15-44F1-94F4-2A12B1BB4C41}" type="datetimeFigureOut">
              <a:rPr lang="en-US" smtClean="0"/>
              <a:t>9/23/2025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8E1B59D-EAE0-479E-86E9-837E6345171E}" type="slidenum">
              <a:rPr lang="en-US" smtClean="0"/>
              <a:t>‹#›</a:t>
            </a:fld>
            <a:endParaRPr lang="en-US"/>
          </a:p>
        </p:txBody>
      </p:sp>
    </p:spTree>
    <p:extLst>
      <p:ext uri="{BB962C8B-B14F-4D97-AF65-F5344CB8AC3E}">
        <p14:creationId xmlns:p14="http://schemas.microsoft.com/office/powerpoint/2010/main" val="2982209419"/>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1"/>
            <a:ext cx="5486400" cy="425054"/>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25"/>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solidFill>
                  <a:prstClr val="black">
                    <a:tint val="75000"/>
                  </a:prstClr>
                </a:solidFill>
              </a:rPr>
              <a:pPr/>
              <a:t>9/23/2025</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5FE8A8C9-28F2-4CE2-96FD-905F8AB6AEC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798229153"/>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10200E0-A970-4FED-8B50-6DDD2B09C0EA}" type="datetimeFigureOut">
              <a:rPr lang="en-US" smtClean="0">
                <a:solidFill>
                  <a:prstClr val="black">
                    <a:tint val="75000"/>
                  </a:prstClr>
                </a:solidFill>
              </a:rPr>
              <a:pPr/>
              <a:t>9/23/2025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5FE8A8C9-28F2-4CE2-96FD-905F8AB6AEC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627540095"/>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80"/>
            <a:ext cx="2057400" cy="4388644"/>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05980"/>
            <a:ext cx="6019800" cy="438864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10200E0-A970-4FED-8B50-6DDD2B09C0EA}" type="datetimeFigureOut">
              <a:rPr lang="en-US" smtClean="0">
                <a:solidFill>
                  <a:prstClr val="black">
                    <a:tint val="75000"/>
                  </a:prstClr>
                </a:solidFill>
              </a:rPr>
              <a:pPr/>
              <a:t>9/23/2025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5FE8A8C9-28F2-4CE2-96FD-905F8AB6AEC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245712009"/>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41"/>
            <a:ext cx="7772400" cy="1102519"/>
          </a:xfrm>
        </p:spPr>
        <p:txBody>
          <a:bodyPr/>
          <a:lstStyle/>
          <a:p>
            <a:r>
              <a:rPr lang="en-US"/>
              <a:t>Click to edit Master title style</a:t>
            </a:r>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F10200E0-A970-4FED-8B50-6DDD2B09C0EA}" type="datetimeFigureOut">
              <a:rPr lang="en-US" smtClean="0">
                <a:solidFill>
                  <a:prstClr val="black">
                    <a:tint val="75000"/>
                  </a:prstClr>
                </a:solidFill>
              </a:rPr>
              <a:pPr/>
              <a:t>9/23/2025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5FE8A8C9-28F2-4CE2-96FD-905F8AB6AEC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562141142"/>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10200E0-A970-4FED-8B50-6DDD2B09C0EA}" type="datetimeFigureOut">
              <a:rPr lang="en-US" smtClean="0">
                <a:solidFill>
                  <a:prstClr val="black">
                    <a:tint val="75000"/>
                  </a:prstClr>
                </a:solidFill>
              </a:rPr>
              <a:pPr/>
              <a:t>9/23/2025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5FE8A8C9-28F2-4CE2-96FD-905F8AB6AEC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74052329"/>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solidFill>
                  <a:prstClr val="black">
                    <a:tint val="75000"/>
                  </a:prstClr>
                </a:solidFill>
              </a:rPr>
              <a:pPr/>
              <a:t>9/23/2025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5FE8A8C9-28F2-4CE2-96FD-905F8AB6AEC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668904038"/>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F10200E0-A970-4FED-8B50-6DDD2B09C0EA}" type="datetimeFigureOut">
              <a:rPr lang="en-US" smtClean="0">
                <a:solidFill>
                  <a:prstClr val="black">
                    <a:tint val="75000"/>
                  </a:prstClr>
                </a:solidFill>
              </a:rPr>
              <a:pPr/>
              <a:t>9/23/2025</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5FE8A8C9-28F2-4CE2-96FD-905F8AB6AEC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378270147"/>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33"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33"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F10200E0-A970-4FED-8B50-6DDD2B09C0EA}" type="datetimeFigureOut">
              <a:rPr lang="en-US" smtClean="0">
                <a:solidFill>
                  <a:prstClr val="black">
                    <a:tint val="75000"/>
                  </a:prstClr>
                </a:solidFill>
              </a:rPr>
              <a:pPr/>
              <a:t>9/23/2025</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5FE8A8C9-28F2-4CE2-96FD-905F8AB6AEC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108185811"/>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F10200E0-A970-4FED-8B50-6DDD2B09C0EA}" type="datetimeFigureOut">
              <a:rPr lang="en-US" smtClean="0">
                <a:solidFill>
                  <a:prstClr val="black">
                    <a:tint val="75000"/>
                  </a:prstClr>
                </a:solidFill>
              </a:rPr>
              <a:pPr/>
              <a:t>9/23/2025</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5FE8A8C9-28F2-4CE2-96FD-905F8AB6AEC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351393626"/>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solidFill>
                  <a:prstClr val="black">
                    <a:tint val="75000"/>
                  </a:prstClr>
                </a:solidFill>
              </a:rPr>
              <a:pPr/>
              <a:t>9/23/2025</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5FE8A8C9-28F2-4CE2-96FD-905F8AB6AEC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310278184"/>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839A25E-7F15-44F1-94F4-2A12B1BB4C41}" type="datetimeFigureOut">
              <a:rPr lang="en-US" smtClean="0"/>
              <a:t>9/23/2025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8E1B59D-EAE0-479E-86E9-837E6345171E}" type="slidenum">
              <a:rPr lang="en-US" smtClean="0"/>
              <a:t>‹#›</a:t>
            </a:fld>
            <a:endParaRPr lang="en-US"/>
          </a:p>
        </p:txBody>
      </p:sp>
    </p:spTree>
    <p:extLst>
      <p:ext uri="{BB962C8B-B14F-4D97-AF65-F5344CB8AC3E}">
        <p14:creationId xmlns:p14="http://schemas.microsoft.com/office/powerpoint/2010/main" val="1562700635"/>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19" y="204787"/>
            <a:ext cx="3008313" cy="871538"/>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04810"/>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19" y="1076328"/>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solidFill>
                  <a:prstClr val="black">
                    <a:tint val="75000"/>
                  </a:prstClr>
                </a:solidFill>
              </a:rPr>
              <a:pPr/>
              <a:t>9/23/2025</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5FE8A8C9-28F2-4CE2-96FD-905F8AB6AEC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692354054"/>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1"/>
            <a:ext cx="5486400" cy="425054"/>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25"/>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solidFill>
                  <a:prstClr val="black">
                    <a:tint val="75000"/>
                  </a:prstClr>
                </a:solidFill>
              </a:rPr>
              <a:pPr/>
              <a:t>9/23/2025</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5FE8A8C9-28F2-4CE2-96FD-905F8AB6AEC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551956014"/>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10200E0-A970-4FED-8B50-6DDD2B09C0EA}" type="datetimeFigureOut">
              <a:rPr lang="en-US" smtClean="0">
                <a:solidFill>
                  <a:prstClr val="black">
                    <a:tint val="75000"/>
                  </a:prstClr>
                </a:solidFill>
              </a:rPr>
              <a:pPr/>
              <a:t>9/23/2025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5FE8A8C9-28F2-4CE2-96FD-905F8AB6AEC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235361070"/>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80"/>
            <a:ext cx="2057400" cy="4388644"/>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05980"/>
            <a:ext cx="6019800" cy="438864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10200E0-A970-4FED-8B50-6DDD2B09C0EA}" type="datetimeFigureOut">
              <a:rPr lang="en-US" smtClean="0">
                <a:solidFill>
                  <a:prstClr val="black">
                    <a:tint val="75000"/>
                  </a:prstClr>
                </a:solidFill>
              </a:rPr>
              <a:pPr/>
              <a:t>9/23/2025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5FE8A8C9-28F2-4CE2-96FD-905F8AB6AEC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433518705"/>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41"/>
            <a:ext cx="7772400" cy="1102519"/>
          </a:xfrm>
        </p:spPr>
        <p:txBody>
          <a:bodyPr/>
          <a:lstStyle/>
          <a:p>
            <a:r>
              <a:rPr lang="en-US"/>
              <a:t>Click to edit Master title style</a:t>
            </a:r>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95AC1313-69AC-49C4-9413-EF1B6D3C38B0}" type="datetimeFigureOut">
              <a:rPr lang="en-US" smtClean="0">
                <a:solidFill>
                  <a:prstClr val="black">
                    <a:tint val="75000"/>
                  </a:prstClr>
                </a:solidFill>
              </a:rPr>
              <a:pPr/>
              <a:t>9/23/2025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DD0B6B7-AC69-4EB7-925B-B7669F95C65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188253788"/>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5AC1313-69AC-49C4-9413-EF1B6D3C38B0}" type="datetimeFigureOut">
              <a:rPr lang="en-US" smtClean="0">
                <a:solidFill>
                  <a:prstClr val="black">
                    <a:tint val="75000"/>
                  </a:prstClr>
                </a:solidFill>
              </a:rPr>
              <a:pPr/>
              <a:t>9/23/2025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DD0B6B7-AC69-4EB7-925B-B7669F95C65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780113135"/>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5AC1313-69AC-49C4-9413-EF1B6D3C38B0}" type="datetimeFigureOut">
              <a:rPr lang="en-US" smtClean="0">
                <a:solidFill>
                  <a:prstClr val="black">
                    <a:tint val="75000"/>
                  </a:prstClr>
                </a:solidFill>
              </a:rPr>
              <a:pPr/>
              <a:t>9/23/2025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DD0B6B7-AC69-4EB7-925B-B7669F95C65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825605456"/>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95AC1313-69AC-49C4-9413-EF1B6D3C38B0}" type="datetimeFigureOut">
              <a:rPr lang="en-US" smtClean="0">
                <a:solidFill>
                  <a:prstClr val="black">
                    <a:tint val="75000"/>
                  </a:prstClr>
                </a:solidFill>
              </a:rPr>
              <a:pPr/>
              <a:t>9/23/2025</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DD0B6B7-AC69-4EB7-925B-B7669F95C65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397845863"/>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33"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33"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95AC1313-69AC-49C4-9413-EF1B6D3C38B0}" type="datetimeFigureOut">
              <a:rPr lang="en-US" smtClean="0">
                <a:solidFill>
                  <a:prstClr val="black">
                    <a:tint val="75000"/>
                  </a:prstClr>
                </a:solidFill>
              </a:rPr>
              <a:pPr/>
              <a:t>9/23/2025</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ADD0B6B7-AC69-4EB7-925B-B7669F95C65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378343228"/>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95AC1313-69AC-49C4-9413-EF1B6D3C38B0}" type="datetimeFigureOut">
              <a:rPr lang="en-US" smtClean="0">
                <a:solidFill>
                  <a:prstClr val="black">
                    <a:tint val="75000"/>
                  </a:prstClr>
                </a:solidFill>
              </a:rPr>
              <a:pPr/>
              <a:t>9/23/2025</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ADD0B6B7-AC69-4EB7-925B-B7669F95C65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7256450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0839A25E-7F15-44F1-94F4-2A12B1BB4C41}" type="datetimeFigureOut">
              <a:rPr lang="en-US" smtClean="0"/>
              <a:t>9/23/2025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8E1B59D-EAE0-479E-86E9-837E6345171E}" type="slidenum">
              <a:rPr lang="en-US" smtClean="0"/>
              <a:t>‹#›</a:t>
            </a:fld>
            <a:endParaRPr lang="en-US"/>
          </a:p>
        </p:txBody>
      </p:sp>
    </p:spTree>
    <p:extLst>
      <p:ext uri="{BB962C8B-B14F-4D97-AF65-F5344CB8AC3E}">
        <p14:creationId xmlns:p14="http://schemas.microsoft.com/office/powerpoint/2010/main" val="2413056333"/>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5AC1313-69AC-49C4-9413-EF1B6D3C38B0}" type="datetimeFigureOut">
              <a:rPr lang="en-US" smtClean="0">
                <a:solidFill>
                  <a:prstClr val="black">
                    <a:tint val="75000"/>
                  </a:prstClr>
                </a:solidFill>
              </a:rPr>
              <a:pPr/>
              <a:t>9/23/2025</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ADD0B6B7-AC69-4EB7-925B-B7669F95C65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292252989"/>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19" y="204787"/>
            <a:ext cx="3008313" cy="871538"/>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04810"/>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19" y="1076328"/>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5AC1313-69AC-49C4-9413-EF1B6D3C38B0}" type="datetimeFigureOut">
              <a:rPr lang="en-US" smtClean="0">
                <a:solidFill>
                  <a:prstClr val="black">
                    <a:tint val="75000"/>
                  </a:prstClr>
                </a:solidFill>
              </a:rPr>
              <a:pPr/>
              <a:t>9/23/2025</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DD0B6B7-AC69-4EB7-925B-B7669F95C65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836381948"/>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1"/>
            <a:ext cx="5486400" cy="425054"/>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25"/>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5AC1313-69AC-49C4-9413-EF1B6D3C38B0}" type="datetimeFigureOut">
              <a:rPr lang="en-US" smtClean="0">
                <a:solidFill>
                  <a:prstClr val="black">
                    <a:tint val="75000"/>
                  </a:prstClr>
                </a:solidFill>
              </a:rPr>
              <a:pPr/>
              <a:t>9/23/2025</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DD0B6B7-AC69-4EB7-925B-B7669F95C65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518944986"/>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5AC1313-69AC-49C4-9413-EF1B6D3C38B0}" type="datetimeFigureOut">
              <a:rPr lang="en-US" smtClean="0">
                <a:solidFill>
                  <a:prstClr val="black">
                    <a:tint val="75000"/>
                  </a:prstClr>
                </a:solidFill>
              </a:rPr>
              <a:pPr/>
              <a:t>9/23/2025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DD0B6B7-AC69-4EB7-925B-B7669F95C65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862313145"/>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80"/>
            <a:ext cx="2057400" cy="4388644"/>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05980"/>
            <a:ext cx="6019800" cy="438864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5AC1313-69AC-49C4-9413-EF1B6D3C38B0}" type="datetimeFigureOut">
              <a:rPr lang="en-US" smtClean="0">
                <a:solidFill>
                  <a:prstClr val="black">
                    <a:tint val="75000"/>
                  </a:prstClr>
                </a:solidFill>
              </a:rPr>
              <a:pPr/>
              <a:t>9/23/2025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DD0B6B7-AC69-4EB7-925B-B7669F95C65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53182271"/>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41"/>
            <a:ext cx="7772400" cy="1102519"/>
          </a:xfrm>
        </p:spPr>
        <p:txBody>
          <a:bodyPr/>
          <a:lstStyle/>
          <a:p>
            <a:r>
              <a:rPr lang="en-US"/>
              <a:t>Click to edit Master title style</a:t>
            </a:r>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95AC1313-69AC-49C4-9413-EF1B6D3C38B0}" type="datetimeFigureOut">
              <a:rPr lang="en-US" smtClean="0">
                <a:solidFill>
                  <a:prstClr val="black">
                    <a:tint val="75000"/>
                  </a:prstClr>
                </a:solidFill>
              </a:rPr>
              <a:pPr/>
              <a:t>9/23/2025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DD0B6B7-AC69-4EB7-925B-B7669F95C65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737557406"/>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5AC1313-69AC-49C4-9413-EF1B6D3C38B0}" type="datetimeFigureOut">
              <a:rPr lang="en-US" smtClean="0">
                <a:solidFill>
                  <a:prstClr val="black">
                    <a:tint val="75000"/>
                  </a:prstClr>
                </a:solidFill>
              </a:rPr>
              <a:pPr/>
              <a:t>9/23/2025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DD0B6B7-AC69-4EB7-925B-B7669F95C65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087071940"/>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5AC1313-69AC-49C4-9413-EF1B6D3C38B0}" type="datetimeFigureOut">
              <a:rPr lang="en-US" smtClean="0">
                <a:solidFill>
                  <a:prstClr val="black">
                    <a:tint val="75000"/>
                  </a:prstClr>
                </a:solidFill>
              </a:rPr>
              <a:pPr/>
              <a:t>9/23/2025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DD0B6B7-AC69-4EB7-925B-B7669F95C65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529475951"/>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95AC1313-69AC-49C4-9413-EF1B6D3C38B0}" type="datetimeFigureOut">
              <a:rPr lang="en-US" smtClean="0">
                <a:solidFill>
                  <a:prstClr val="black">
                    <a:tint val="75000"/>
                  </a:prstClr>
                </a:solidFill>
              </a:rPr>
              <a:pPr/>
              <a:t>9/23/2025</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DD0B6B7-AC69-4EB7-925B-B7669F95C65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083847493"/>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33"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33"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95AC1313-69AC-49C4-9413-EF1B6D3C38B0}" type="datetimeFigureOut">
              <a:rPr lang="en-US" smtClean="0">
                <a:solidFill>
                  <a:prstClr val="black">
                    <a:tint val="75000"/>
                  </a:prstClr>
                </a:solidFill>
              </a:rPr>
              <a:pPr/>
              <a:t>9/23/2025</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ADD0B6B7-AC69-4EB7-925B-B7669F95C65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9812737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33"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33"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0839A25E-7F15-44F1-94F4-2A12B1BB4C41}" type="datetimeFigureOut">
              <a:rPr lang="en-US" smtClean="0"/>
              <a:t>9/23/2025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8E1B59D-EAE0-479E-86E9-837E6345171E}" type="slidenum">
              <a:rPr lang="en-US" smtClean="0"/>
              <a:t>‹#›</a:t>
            </a:fld>
            <a:endParaRPr lang="en-US"/>
          </a:p>
        </p:txBody>
      </p:sp>
    </p:spTree>
    <p:extLst>
      <p:ext uri="{BB962C8B-B14F-4D97-AF65-F5344CB8AC3E}">
        <p14:creationId xmlns:p14="http://schemas.microsoft.com/office/powerpoint/2010/main" val="2348512031"/>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5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95AC1313-69AC-49C4-9413-EF1B6D3C38B0}" type="datetimeFigureOut">
              <a:rPr lang="en-US" smtClean="0">
                <a:solidFill>
                  <a:prstClr val="black">
                    <a:tint val="75000"/>
                  </a:prstClr>
                </a:solidFill>
              </a:rPr>
              <a:pPr/>
              <a:t>9/23/2025</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ADD0B6B7-AC69-4EB7-925B-B7669F95C65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907230754"/>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5AC1313-69AC-49C4-9413-EF1B6D3C38B0}" type="datetimeFigureOut">
              <a:rPr lang="en-US" smtClean="0">
                <a:solidFill>
                  <a:prstClr val="black">
                    <a:tint val="75000"/>
                  </a:prstClr>
                </a:solidFill>
              </a:rPr>
              <a:pPr/>
              <a:t>9/23/2025</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ADD0B6B7-AC69-4EB7-925B-B7669F95C65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967611273"/>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19" y="204787"/>
            <a:ext cx="3008313" cy="871538"/>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04810"/>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19" y="1076328"/>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5AC1313-69AC-49C4-9413-EF1B6D3C38B0}" type="datetimeFigureOut">
              <a:rPr lang="en-US" smtClean="0">
                <a:solidFill>
                  <a:prstClr val="black">
                    <a:tint val="75000"/>
                  </a:prstClr>
                </a:solidFill>
              </a:rPr>
              <a:pPr/>
              <a:t>9/23/2025</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DD0B6B7-AC69-4EB7-925B-B7669F95C65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336930847"/>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1"/>
            <a:ext cx="5486400" cy="425054"/>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25"/>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5AC1313-69AC-49C4-9413-EF1B6D3C38B0}" type="datetimeFigureOut">
              <a:rPr lang="en-US" smtClean="0">
                <a:solidFill>
                  <a:prstClr val="black">
                    <a:tint val="75000"/>
                  </a:prstClr>
                </a:solidFill>
              </a:rPr>
              <a:pPr/>
              <a:t>9/23/2025</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DD0B6B7-AC69-4EB7-925B-B7669F95C65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18477219"/>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5AC1313-69AC-49C4-9413-EF1B6D3C38B0}" type="datetimeFigureOut">
              <a:rPr lang="en-US" smtClean="0">
                <a:solidFill>
                  <a:prstClr val="black">
                    <a:tint val="75000"/>
                  </a:prstClr>
                </a:solidFill>
              </a:rPr>
              <a:pPr/>
              <a:t>9/23/2025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DD0B6B7-AC69-4EB7-925B-B7669F95C65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317569599"/>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80"/>
            <a:ext cx="2057400" cy="4388644"/>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05980"/>
            <a:ext cx="6019800" cy="438864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5AC1313-69AC-49C4-9413-EF1B6D3C38B0}" type="datetimeFigureOut">
              <a:rPr lang="en-US" smtClean="0">
                <a:solidFill>
                  <a:prstClr val="black">
                    <a:tint val="75000"/>
                  </a:prstClr>
                </a:solidFill>
              </a:rPr>
              <a:pPr/>
              <a:t>9/23/2025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DD0B6B7-AC69-4EB7-925B-B7669F95C65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7689741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0839A25E-7F15-44F1-94F4-2A12B1BB4C41}" type="datetimeFigureOut">
              <a:rPr lang="en-US" smtClean="0"/>
              <a:t>9/23/2025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8E1B59D-EAE0-479E-86E9-837E6345171E}" type="slidenum">
              <a:rPr lang="en-US" smtClean="0"/>
              <a:t>‹#›</a:t>
            </a:fld>
            <a:endParaRPr lang="en-US"/>
          </a:p>
        </p:txBody>
      </p:sp>
    </p:spTree>
    <p:extLst>
      <p:ext uri="{BB962C8B-B14F-4D97-AF65-F5344CB8AC3E}">
        <p14:creationId xmlns:p14="http://schemas.microsoft.com/office/powerpoint/2010/main" val="2575895670"/>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839A25E-7F15-44F1-94F4-2A12B1BB4C41}" type="datetimeFigureOut">
              <a:rPr lang="en-US" smtClean="0"/>
              <a:t>9/23/2025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8E1B59D-EAE0-479E-86E9-837E6345171E}" type="slidenum">
              <a:rPr lang="en-US" smtClean="0"/>
              <a:t>‹#›</a:t>
            </a:fld>
            <a:endParaRPr lang="en-US"/>
          </a:p>
        </p:txBody>
      </p:sp>
    </p:spTree>
    <p:extLst>
      <p:ext uri="{BB962C8B-B14F-4D97-AF65-F5344CB8AC3E}">
        <p14:creationId xmlns:p14="http://schemas.microsoft.com/office/powerpoint/2010/main" val="3596615848"/>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19" y="204787"/>
            <a:ext cx="3008313" cy="871538"/>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04810"/>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19" y="1076328"/>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0839A25E-7F15-44F1-94F4-2A12B1BB4C41}" type="datetimeFigureOut">
              <a:rPr lang="en-US" smtClean="0"/>
              <a:t>9/23/2025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8E1B59D-EAE0-479E-86E9-837E6345171E}" type="slidenum">
              <a:rPr lang="en-US" smtClean="0"/>
              <a:t>‹#›</a:t>
            </a:fld>
            <a:endParaRPr lang="en-US"/>
          </a:p>
        </p:txBody>
      </p:sp>
    </p:spTree>
    <p:extLst>
      <p:ext uri="{BB962C8B-B14F-4D97-AF65-F5344CB8AC3E}">
        <p14:creationId xmlns:p14="http://schemas.microsoft.com/office/powerpoint/2010/main" val="2979320979"/>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1"/>
            <a:ext cx="5486400" cy="425054"/>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25"/>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0839A25E-7F15-44F1-94F4-2A12B1BB4C41}" type="datetimeFigureOut">
              <a:rPr lang="en-US" smtClean="0"/>
              <a:t>9/23/2025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8E1B59D-EAE0-479E-86E9-837E6345171E}" type="slidenum">
              <a:rPr lang="en-US" smtClean="0"/>
              <a:t>‹#›</a:t>
            </a:fld>
            <a:endParaRPr lang="en-US"/>
          </a:p>
        </p:txBody>
      </p:sp>
    </p:spTree>
    <p:extLst>
      <p:ext uri="{BB962C8B-B14F-4D97-AF65-F5344CB8AC3E}">
        <p14:creationId xmlns:p14="http://schemas.microsoft.com/office/powerpoint/2010/main" val="845966685"/>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jp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image" Target="../media/image1.jpg"/><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13" Type="http://schemas.openxmlformats.org/officeDocument/2006/relationships/image" Target="../media/image1.jpg"/><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2.xml"/><Relationship Id="rId3" Type="http://schemas.openxmlformats.org/officeDocument/2006/relationships/slideLayout" Target="../slideLayouts/slideLayout47.xml"/><Relationship Id="rId7" Type="http://schemas.openxmlformats.org/officeDocument/2006/relationships/slideLayout" Target="../slideLayouts/slideLayout51.xml"/><Relationship Id="rId12" Type="http://schemas.openxmlformats.org/officeDocument/2006/relationships/theme" Target="../theme/theme5.xml"/><Relationship Id="rId2" Type="http://schemas.openxmlformats.org/officeDocument/2006/relationships/slideLayout" Target="../slideLayouts/slideLayout46.xml"/><Relationship Id="rId1" Type="http://schemas.openxmlformats.org/officeDocument/2006/relationships/slideLayout" Target="../slideLayouts/slideLayout45.xml"/><Relationship Id="rId6" Type="http://schemas.openxmlformats.org/officeDocument/2006/relationships/slideLayout" Target="../slideLayouts/slideLayout50.xml"/><Relationship Id="rId11" Type="http://schemas.openxmlformats.org/officeDocument/2006/relationships/slideLayout" Target="../slideLayouts/slideLayout55.xml"/><Relationship Id="rId5" Type="http://schemas.openxmlformats.org/officeDocument/2006/relationships/slideLayout" Target="../slideLayouts/slideLayout49.xml"/><Relationship Id="rId10" Type="http://schemas.openxmlformats.org/officeDocument/2006/relationships/slideLayout" Target="../slideLayouts/slideLayout54.xml"/><Relationship Id="rId4" Type="http://schemas.openxmlformats.org/officeDocument/2006/relationships/slideLayout" Target="../slideLayouts/slideLayout48.xml"/><Relationship Id="rId9" Type="http://schemas.openxmlformats.org/officeDocument/2006/relationships/slideLayout" Target="../slideLayouts/slideLayout5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4767264"/>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0839A25E-7F15-44F1-94F4-2A12B1BB4C41}" type="datetimeFigureOut">
              <a:rPr lang="en-US" smtClean="0"/>
              <a:t>9/23/2025</a:t>
            </a:fld>
            <a:endParaRPr lang="en-US"/>
          </a:p>
        </p:txBody>
      </p:sp>
      <p:sp>
        <p:nvSpPr>
          <p:cNvPr id="5" name="Footer Placeholder 4"/>
          <p:cNvSpPr>
            <a:spLocks noGrp="1"/>
          </p:cNvSpPr>
          <p:nvPr>
            <p:ph type="ftr" sz="quarter" idx="3"/>
          </p:nvPr>
        </p:nvSpPr>
        <p:spPr>
          <a:xfrm>
            <a:off x="3124200" y="4767264"/>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4"/>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78E1B59D-EAE0-479E-86E9-837E6345171E}" type="slidenum">
              <a:rPr lang="en-US" smtClean="0"/>
              <a:t>‹#›</a:t>
            </a:fld>
            <a:endParaRPr lang="en-US"/>
          </a:p>
        </p:txBody>
      </p:sp>
    </p:spTree>
    <p:extLst>
      <p:ext uri="{BB962C8B-B14F-4D97-AF65-F5344CB8AC3E}">
        <p14:creationId xmlns:p14="http://schemas.microsoft.com/office/powerpoint/2010/main" val="417294206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4767264"/>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solidFill>
                  <a:prstClr val="black">
                    <a:tint val="75000"/>
                  </a:prstClr>
                </a:solidFill>
              </a:rPr>
              <a:pPr/>
              <a:t>9/23/2025</a:t>
            </a:fld>
            <a:endParaRPr lang="en-US">
              <a:solidFill>
                <a:prstClr val="black">
                  <a:tint val="75000"/>
                </a:prstClr>
              </a:solidFill>
            </a:endParaRPr>
          </a:p>
        </p:txBody>
      </p:sp>
      <p:sp>
        <p:nvSpPr>
          <p:cNvPr id="5" name="Footer Placeholder 4"/>
          <p:cNvSpPr>
            <a:spLocks noGrp="1"/>
          </p:cNvSpPr>
          <p:nvPr>
            <p:ph type="ftr" sz="quarter" idx="3"/>
          </p:nvPr>
        </p:nvSpPr>
        <p:spPr>
          <a:xfrm>
            <a:off x="3124200" y="4767264"/>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6553200" y="4767264"/>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081854328"/>
      </p:ext>
    </p:extLst>
  </p:cSld>
  <p:clrMap bg1="lt1" tx1="dk1" bg2="lt2" tx2="dk2" accent1="accent1" accent2="accent2" accent3="accent3" accent4="accent4" accent5="accent5" accent6="accent6" hlink="hlink" folHlink="folHlink"/>
  <p:sldLayoutIdLst>
    <p:sldLayoutId id="2147483717" r:id="rId1"/>
    <p:sldLayoutId id="2147483718" r:id="rId2"/>
    <p:sldLayoutId id="2147483719" r:id="rId3"/>
    <p:sldLayoutId id="2147483720" r:id="rId4"/>
    <p:sldLayoutId id="2147483721" r:id="rId5"/>
    <p:sldLayoutId id="2147483722" r:id="rId6"/>
    <p:sldLayoutId id="2147483723" r:id="rId7"/>
    <p:sldLayoutId id="2147483724" r:id="rId8"/>
    <p:sldLayoutId id="2147483725" r:id="rId9"/>
    <p:sldLayoutId id="2147483726" r:id="rId10"/>
    <p:sldLayoutId id="2147483727" r:id="rId11"/>
  </p:sldLayoutIdLst>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4767264"/>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solidFill>
                  <a:prstClr val="black">
                    <a:tint val="75000"/>
                  </a:prstClr>
                </a:solidFill>
              </a:rPr>
              <a:pPr/>
              <a:t>9/23/2025</a:t>
            </a:fld>
            <a:endParaRPr lang="en-US">
              <a:solidFill>
                <a:prstClr val="black">
                  <a:tint val="75000"/>
                </a:prstClr>
              </a:solidFill>
            </a:endParaRPr>
          </a:p>
        </p:txBody>
      </p:sp>
      <p:sp>
        <p:nvSpPr>
          <p:cNvPr id="5" name="Footer Placeholder 4"/>
          <p:cNvSpPr>
            <a:spLocks noGrp="1"/>
          </p:cNvSpPr>
          <p:nvPr>
            <p:ph type="ftr" sz="quarter" idx="3"/>
          </p:nvPr>
        </p:nvSpPr>
        <p:spPr>
          <a:xfrm>
            <a:off x="3124200" y="4767264"/>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6553200" y="4767264"/>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016170677"/>
      </p:ext>
    </p:extLst>
  </p:cSld>
  <p:clrMap bg1="lt1" tx1="dk1" bg2="lt2" tx2="dk2" accent1="accent1" accent2="accent2" accent3="accent3" accent4="accent4" accent5="accent5" accent6="accent6" hlink="hlink" folHlink="folHlink"/>
  <p:sldLayoutIdLst>
    <p:sldLayoutId id="2147483761" r:id="rId1"/>
    <p:sldLayoutId id="2147483762" r:id="rId2"/>
    <p:sldLayoutId id="2147483763" r:id="rId3"/>
    <p:sldLayoutId id="2147483764" r:id="rId4"/>
    <p:sldLayoutId id="2147483765" r:id="rId5"/>
    <p:sldLayoutId id="2147483766" r:id="rId6"/>
    <p:sldLayoutId id="2147483767" r:id="rId7"/>
    <p:sldLayoutId id="2147483768" r:id="rId8"/>
    <p:sldLayoutId id="2147483769" r:id="rId9"/>
    <p:sldLayoutId id="2147483770" r:id="rId10"/>
    <p:sldLayoutId id="2147483771" r:id="rId11"/>
  </p:sldLayoutIdLst>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4767264"/>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95AC1313-69AC-49C4-9413-EF1B6D3C38B0}" type="datetimeFigureOut">
              <a:rPr lang="en-US" smtClean="0">
                <a:solidFill>
                  <a:prstClr val="black">
                    <a:tint val="75000"/>
                  </a:prstClr>
                </a:solidFill>
              </a:rPr>
              <a:pPr/>
              <a:t>9/23/2025</a:t>
            </a:fld>
            <a:endParaRPr lang="en-US">
              <a:solidFill>
                <a:prstClr val="black">
                  <a:tint val="75000"/>
                </a:prstClr>
              </a:solidFill>
            </a:endParaRPr>
          </a:p>
        </p:txBody>
      </p:sp>
      <p:sp>
        <p:nvSpPr>
          <p:cNvPr id="5" name="Footer Placeholder 4"/>
          <p:cNvSpPr>
            <a:spLocks noGrp="1"/>
          </p:cNvSpPr>
          <p:nvPr>
            <p:ph type="ftr" sz="quarter" idx="3"/>
          </p:nvPr>
        </p:nvSpPr>
        <p:spPr>
          <a:xfrm>
            <a:off x="3124200" y="4767264"/>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6553200" y="4767264"/>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ADD0B6B7-AC69-4EB7-925B-B7669F95C65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953055857"/>
      </p:ext>
    </p:extLst>
  </p:cSld>
  <p:clrMap bg1="lt1" tx1="dk1" bg2="lt2" tx2="dk2" accent1="accent1" accent2="accent2" accent3="accent3" accent4="accent4" accent5="accent5" accent6="accent6" hlink="hlink" folHlink="folHlink"/>
  <p:sldLayoutIdLst>
    <p:sldLayoutId id="2147483797" r:id="rId1"/>
    <p:sldLayoutId id="2147483798" r:id="rId2"/>
    <p:sldLayoutId id="2147483799" r:id="rId3"/>
    <p:sldLayoutId id="2147483800" r:id="rId4"/>
    <p:sldLayoutId id="2147483801" r:id="rId5"/>
    <p:sldLayoutId id="2147483802" r:id="rId6"/>
    <p:sldLayoutId id="2147483803" r:id="rId7"/>
    <p:sldLayoutId id="2147483804" r:id="rId8"/>
    <p:sldLayoutId id="2147483805" r:id="rId9"/>
    <p:sldLayoutId id="2147483806" r:id="rId10"/>
    <p:sldLayoutId id="2147483807"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Pr>
        <a:gradFill flip="none" rotWithShape="1">
          <a:gsLst>
            <a:gs pos="35000">
              <a:srgbClr val="003300">
                <a:lumMod val="84000"/>
                <a:lumOff val="16000"/>
              </a:srgbClr>
            </a:gs>
            <a:gs pos="8000">
              <a:srgbClr val="9CB86E"/>
            </a:gs>
            <a:gs pos="62000">
              <a:srgbClr val="156B13"/>
            </a:gs>
          </a:gsLst>
          <a:path path="circle">
            <a:fillToRect l="100000" t="100000"/>
          </a:path>
          <a:tileRect r="-100000" b="-100000"/>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4767264"/>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95AC1313-69AC-49C4-9413-EF1B6D3C38B0}" type="datetimeFigureOut">
              <a:rPr lang="en-US" smtClean="0">
                <a:solidFill>
                  <a:prstClr val="black">
                    <a:tint val="75000"/>
                  </a:prstClr>
                </a:solidFill>
              </a:rPr>
              <a:pPr/>
              <a:t>9/23/2025</a:t>
            </a:fld>
            <a:endParaRPr lang="en-US">
              <a:solidFill>
                <a:prstClr val="black">
                  <a:tint val="75000"/>
                </a:prstClr>
              </a:solidFill>
            </a:endParaRPr>
          </a:p>
        </p:txBody>
      </p:sp>
      <p:sp>
        <p:nvSpPr>
          <p:cNvPr id="5" name="Footer Placeholder 4"/>
          <p:cNvSpPr>
            <a:spLocks noGrp="1"/>
          </p:cNvSpPr>
          <p:nvPr>
            <p:ph type="ftr" sz="quarter" idx="3"/>
          </p:nvPr>
        </p:nvSpPr>
        <p:spPr>
          <a:xfrm>
            <a:off x="3124200" y="4767264"/>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6553200" y="4767264"/>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ADD0B6B7-AC69-4EB7-925B-B7669F95C65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566561823"/>
      </p:ext>
    </p:extLst>
  </p:cSld>
  <p:clrMap bg1="lt1" tx1="dk1" bg2="lt2" tx2="dk2" accent1="accent1" accent2="accent2" accent3="accent3" accent4="accent4" accent5="accent5" accent6="accent6" hlink="hlink" folHlink="folHlink"/>
  <p:sldLayoutIdLst>
    <p:sldLayoutId id="2147483857" r:id="rId1"/>
    <p:sldLayoutId id="2147483858" r:id="rId2"/>
    <p:sldLayoutId id="2147483859" r:id="rId3"/>
    <p:sldLayoutId id="2147483860" r:id="rId4"/>
    <p:sldLayoutId id="2147483861" r:id="rId5"/>
    <p:sldLayoutId id="2147483862" r:id="rId6"/>
    <p:sldLayoutId id="2147483863" r:id="rId7"/>
    <p:sldLayoutId id="2147483864" r:id="rId8"/>
    <p:sldLayoutId id="2147483865" r:id="rId9"/>
    <p:sldLayoutId id="2147483866" r:id="rId10"/>
    <p:sldLayoutId id="2147483867"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xml"/><Relationship Id="rId1" Type="http://schemas.openxmlformats.org/officeDocument/2006/relationships/slideLayout" Target="../slideLayouts/slideLayout13.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6.xml"/><Relationship Id="rId1" Type="http://schemas.openxmlformats.org/officeDocument/2006/relationships/slideLayout" Target="../slideLayouts/slideLayout13.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jpg"/><Relationship Id="rId1" Type="http://schemas.openxmlformats.org/officeDocument/2006/relationships/slideLayout" Target="../slideLayouts/slideLayout45.xml"/></Relationships>
</file>

<file path=ppt/slides/_rels/slide4.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34.xml"/></Relationships>
</file>

<file path=ppt/slides/_rels/slide6.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3.xml"/><Relationship Id="rId1" Type="http://schemas.openxmlformats.org/officeDocument/2006/relationships/slideLayout" Target="../slideLayouts/slideLayout35.xml"/><Relationship Id="rId4" Type="http://schemas.openxmlformats.org/officeDocument/2006/relationships/image" Target="../media/image3.png"/></Relationships>
</file>

<file path=ppt/slides/_rels/slide7.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openxmlformats.org/officeDocument/2006/relationships/image" Target="../media/image7.jpg"/></Relationships>
</file>

<file path=ppt/slides/_rels/slide8.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5.xml"/><Relationship Id="rId1" Type="http://schemas.openxmlformats.org/officeDocument/2006/relationships/slideLayout" Target="../slideLayouts/slideLayout23.xml"/></Relationships>
</file>

<file path=ppt/slides/_rels/slide9.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F52EA4-B009-4116-98E7-6C3B19C7F36E}"/>
              </a:ext>
            </a:extLst>
          </p:cNvPr>
          <p:cNvSpPr>
            <a:spLocks noGrp="1"/>
          </p:cNvSpPr>
          <p:nvPr>
            <p:ph type="title"/>
          </p:nvPr>
        </p:nvSpPr>
        <p:spPr/>
        <p:txBody>
          <a:bodyPr/>
          <a:lstStyle/>
          <a:p>
            <a:endParaRPr lang="en-US" dirty="0"/>
          </a:p>
        </p:txBody>
      </p:sp>
      <p:pic>
        <p:nvPicPr>
          <p:cNvPr id="13" name="Content Placeholder 12">
            <a:extLst>
              <a:ext uri="{FF2B5EF4-FFF2-40B4-BE49-F238E27FC236}">
                <a16:creationId xmlns:a16="http://schemas.microsoft.com/office/drawing/2014/main" id="{06478AEC-90D8-4BD0-B085-72D12CC99FF8}"/>
              </a:ext>
            </a:extLst>
          </p:cNvPr>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1380744" y="1202499"/>
            <a:ext cx="6382512" cy="3389376"/>
          </a:xfrm>
        </p:spPr>
      </p:pic>
      <p:pic>
        <p:nvPicPr>
          <p:cNvPr id="15" name="Picture 14">
            <a:extLst>
              <a:ext uri="{FF2B5EF4-FFF2-40B4-BE49-F238E27FC236}">
                <a16:creationId xmlns:a16="http://schemas.microsoft.com/office/drawing/2014/main" id="{7B15D41A-D9CC-4D65-90E3-FA7221454FC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598" y="0"/>
            <a:ext cx="9147598" cy="5143500"/>
          </a:xfrm>
          <a:prstGeom prst="rect">
            <a:avLst/>
          </a:prstGeom>
        </p:spPr>
      </p:pic>
      <p:sp>
        <p:nvSpPr>
          <p:cNvPr id="16" name="TextBox 15">
            <a:extLst>
              <a:ext uri="{FF2B5EF4-FFF2-40B4-BE49-F238E27FC236}">
                <a16:creationId xmlns:a16="http://schemas.microsoft.com/office/drawing/2014/main" id="{434740B4-A667-4D16-8EF5-C1D0764AE16C}"/>
              </a:ext>
            </a:extLst>
          </p:cNvPr>
          <p:cNvSpPr txBox="1"/>
          <p:nvPr/>
        </p:nvSpPr>
        <p:spPr>
          <a:xfrm>
            <a:off x="2362200" y="140421"/>
            <a:ext cx="6934200" cy="523220"/>
          </a:xfrm>
          <a:prstGeom prst="rect">
            <a:avLst/>
          </a:prstGeom>
          <a:noFill/>
        </p:spPr>
        <p:txBody>
          <a:bodyPr wrap="square">
            <a:spAutoFit/>
          </a:bodyPr>
          <a:lstStyle/>
          <a:p>
            <a:r>
              <a:rPr lang="en-US" sz="2800" b="1" i="0" dirty="0">
                <a:solidFill>
                  <a:srgbClr val="FFFF00"/>
                </a:solidFill>
                <a:effectLst/>
                <a:latin typeface="Arial" panose="020B0604020202020204" pitchFamily="34" charset="0"/>
              </a:rPr>
              <a:t>THỨ BA TUẦN XXVI THƯỜNG NIÊN C</a:t>
            </a:r>
            <a:endParaRPr lang="en-US" sz="2800" b="1" dirty="0">
              <a:solidFill>
                <a:srgbClr val="FFFF00"/>
              </a:solidFill>
            </a:endParaRPr>
          </a:p>
        </p:txBody>
      </p:sp>
      <p:pic>
        <p:nvPicPr>
          <p:cNvPr id="17" name="Picture 16">
            <a:extLst>
              <a:ext uri="{FF2B5EF4-FFF2-40B4-BE49-F238E27FC236}">
                <a16:creationId xmlns:a16="http://schemas.microsoft.com/office/drawing/2014/main" id="{F06B510E-19B8-41BE-992D-B670653DD29D}"/>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01800" y="66064"/>
            <a:ext cx="1066800" cy="1066800"/>
          </a:xfrm>
          <a:prstGeom prst="rect">
            <a:avLst/>
          </a:prstGeom>
        </p:spPr>
      </p:pic>
    </p:spTree>
    <p:extLst>
      <p:ext uri="{BB962C8B-B14F-4D97-AF65-F5344CB8AC3E}">
        <p14:creationId xmlns:p14="http://schemas.microsoft.com/office/powerpoint/2010/main" val="3060054396"/>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F52EA4-B009-4116-98E7-6C3B19C7F36E}"/>
              </a:ext>
            </a:extLst>
          </p:cNvPr>
          <p:cNvSpPr>
            <a:spLocks noGrp="1"/>
          </p:cNvSpPr>
          <p:nvPr>
            <p:ph type="title"/>
          </p:nvPr>
        </p:nvSpPr>
        <p:spPr/>
        <p:txBody>
          <a:bodyPr/>
          <a:lstStyle/>
          <a:p>
            <a:endParaRPr lang="en-US" dirty="0"/>
          </a:p>
        </p:txBody>
      </p:sp>
      <p:pic>
        <p:nvPicPr>
          <p:cNvPr id="13" name="Content Placeholder 12">
            <a:extLst>
              <a:ext uri="{FF2B5EF4-FFF2-40B4-BE49-F238E27FC236}">
                <a16:creationId xmlns:a16="http://schemas.microsoft.com/office/drawing/2014/main" id="{06478AEC-90D8-4BD0-B085-72D12CC99FF8}"/>
              </a:ext>
            </a:extLst>
          </p:cNvPr>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1380744" y="1202499"/>
            <a:ext cx="6382512" cy="3389376"/>
          </a:xfrm>
        </p:spPr>
      </p:pic>
      <p:pic>
        <p:nvPicPr>
          <p:cNvPr id="15" name="Picture 14">
            <a:extLst>
              <a:ext uri="{FF2B5EF4-FFF2-40B4-BE49-F238E27FC236}">
                <a16:creationId xmlns:a16="http://schemas.microsoft.com/office/drawing/2014/main" id="{7B15D41A-D9CC-4D65-90E3-FA7221454FC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598" y="0"/>
            <a:ext cx="9147598" cy="5143500"/>
          </a:xfrm>
          <a:prstGeom prst="rect">
            <a:avLst/>
          </a:prstGeom>
        </p:spPr>
      </p:pic>
      <p:sp>
        <p:nvSpPr>
          <p:cNvPr id="16" name="TextBox 15">
            <a:extLst>
              <a:ext uri="{FF2B5EF4-FFF2-40B4-BE49-F238E27FC236}">
                <a16:creationId xmlns:a16="http://schemas.microsoft.com/office/drawing/2014/main" id="{434740B4-A667-4D16-8EF5-C1D0764AE16C}"/>
              </a:ext>
            </a:extLst>
          </p:cNvPr>
          <p:cNvSpPr txBox="1"/>
          <p:nvPr/>
        </p:nvSpPr>
        <p:spPr>
          <a:xfrm>
            <a:off x="2362200" y="140421"/>
            <a:ext cx="6934200" cy="523220"/>
          </a:xfrm>
          <a:prstGeom prst="rect">
            <a:avLst/>
          </a:prstGeom>
          <a:noFill/>
        </p:spPr>
        <p:txBody>
          <a:bodyPr wrap="square">
            <a:spAutoFit/>
          </a:bodyPr>
          <a:lstStyle/>
          <a:p>
            <a:r>
              <a:rPr lang="en-US" sz="2800" b="1" i="0" dirty="0">
                <a:solidFill>
                  <a:srgbClr val="FFFF00"/>
                </a:solidFill>
                <a:effectLst/>
                <a:latin typeface="Arial" panose="020B0604020202020204" pitchFamily="34" charset="0"/>
              </a:rPr>
              <a:t>THỨ BA TUẦN XXVI THƯỜNG NIÊN C</a:t>
            </a:r>
            <a:endParaRPr lang="en-US" sz="2800" b="1" dirty="0">
              <a:solidFill>
                <a:srgbClr val="FFFF00"/>
              </a:solidFill>
            </a:endParaRPr>
          </a:p>
        </p:txBody>
      </p:sp>
      <p:pic>
        <p:nvPicPr>
          <p:cNvPr id="17" name="Picture 16">
            <a:extLst>
              <a:ext uri="{FF2B5EF4-FFF2-40B4-BE49-F238E27FC236}">
                <a16:creationId xmlns:a16="http://schemas.microsoft.com/office/drawing/2014/main" id="{F06B510E-19B8-41BE-992D-B670653DD29D}"/>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01800" y="66064"/>
            <a:ext cx="1066800" cy="1066800"/>
          </a:xfrm>
          <a:prstGeom prst="rect">
            <a:avLst/>
          </a:prstGeom>
        </p:spPr>
      </p:pic>
    </p:spTree>
    <p:extLst>
      <p:ext uri="{BB962C8B-B14F-4D97-AF65-F5344CB8AC3E}">
        <p14:creationId xmlns:p14="http://schemas.microsoft.com/office/powerpoint/2010/main" val="3940262213"/>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71450" y="1123950"/>
            <a:ext cx="8801100" cy="3276599"/>
          </a:xfrm>
        </p:spPr>
        <p:txBody>
          <a:bodyPr>
            <a:noAutofit/>
          </a:bodyPr>
          <a:lstStyle/>
          <a:p>
            <a:pPr algn="just"/>
            <a:r>
              <a:rPr lang="vi-VN" sz="3600" b="1" i="0" dirty="0">
                <a:solidFill>
                  <a:schemeClr val="bg1"/>
                </a:solidFill>
                <a:effectLst/>
                <a:latin typeface="Arial" panose="020B0604020202020204" pitchFamily="34" charset="0"/>
              </a:rPr>
              <a:t>Lạy Chúa, Chúa đã tác tạo mọi sự cho chúng tôi hưởng dùng, Chúa đã xét xử công bình. Vì chúng tôi đã phạm tội và không tuân giữ các giới răn Chúa; nhưng xin Chúa hãy ban cho ban cho danh Chúa được vinh hiển, và xin hãy đối xử với chúng tôi theo lượng từ bi của Chúa.</a:t>
            </a:r>
            <a:endParaRPr lang="vi-VN" sz="3600" b="1" i="0" dirty="0">
              <a:solidFill>
                <a:schemeClr val="bg1"/>
              </a:solidFill>
              <a:effectLst/>
              <a:latin typeface="Helvetica Neue"/>
            </a:endParaRPr>
          </a:p>
        </p:txBody>
      </p:sp>
      <p:sp>
        <p:nvSpPr>
          <p:cNvPr id="4" name="TextBox 3">
            <a:extLst>
              <a:ext uri="{FF2B5EF4-FFF2-40B4-BE49-F238E27FC236}">
                <a16:creationId xmlns:a16="http://schemas.microsoft.com/office/drawing/2014/main" id="{52B86BB9-B6F7-4999-BCC7-DB0AD72AC438}"/>
              </a:ext>
            </a:extLst>
          </p:cNvPr>
          <p:cNvSpPr txBox="1"/>
          <p:nvPr/>
        </p:nvSpPr>
        <p:spPr>
          <a:xfrm>
            <a:off x="2286000" y="0"/>
            <a:ext cx="4572000" cy="707886"/>
          </a:xfrm>
          <a:prstGeom prst="rect">
            <a:avLst/>
          </a:prstGeom>
          <a:noFill/>
        </p:spPr>
        <p:txBody>
          <a:bodyPr wrap="square">
            <a:spAutoFit/>
          </a:bodyPr>
          <a:lstStyle/>
          <a:p>
            <a:pPr algn="ctr"/>
            <a:r>
              <a:rPr lang="vi-VN" sz="4000" b="1" i="0" dirty="0">
                <a:solidFill>
                  <a:srgbClr val="FFFF00"/>
                </a:solidFill>
                <a:effectLst/>
                <a:latin typeface="Arial" panose="020B0604020202020204" pitchFamily="34" charset="0"/>
              </a:rPr>
              <a:t>Ca nhập lễ</a:t>
            </a:r>
            <a:endParaRPr lang="en-US" sz="4000" dirty="0"/>
          </a:p>
        </p:txBody>
      </p:sp>
    </p:spTree>
    <p:extLst>
      <p:ext uri="{BB962C8B-B14F-4D97-AF65-F5344CB8AC3E}">
        <p14:creationId xmlns:p14="http://schemas.microsoft.com/office/powerpoint/2010/main" val="1412671766"/>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a:extLst>
            <a:ext uri="{FF2B5EF4-FFF2-40B4-BE49-F238E27FC236}">
              <a16:creationId xmlns:a16="http://schemas.microsoft.com/office/drawing/2014/main" id="{246878C9-76C9-FA44-2D27-3E14DE32C1B7}"/>
            </a:ext>
          </a:extLst>
        </p:cNvPr>
        <p:cNvGrpSpPr/>
        <p:nvPr/>
      </p:nvGrpSpPr>
      <p:grpSpPr>
        <a:xfrm>
          <a:off x="0" y="0"/>
          <a:ext cx="0" cy="0"/>
          <a:chOff x="0" y="0"/>
          <a:chExt cx="0" cy="0"/>
        </a:xfrm>
      </p:grpSpPr>
      <p:sp>
        <p:nvSpPr>
          <p:cNvPr id="6" name="TextBox 5">
            <a:extLst>
              <a:ext uri="{FF2B5EF4-FFF2-40B4-BE49-F238E27FC236}">
                <a16:creationId xmlns:a16="http://schemas.microsoft.com/office/drawing/2014/main" id="{44CF4DF7-EE09-482B-8183-69B101CCE8B0}"/>
              </a:ext>
            </a:extLst>
          </p:cNvPr>
          <p:cNvSpPr txBox="1"/>
          <p:nvPr/>
        </p:nvSpPr>
        <p:spPr>
          <a:xfrm>
            <a:off x="-228600" y="146760"/>
            <a:ext cx="8458200" cy="707886"/>
          </a:xfrm>
          <a:prstGeom prst="rect">
            <a:avLst/>
          </a:prstGeom>
          <a:noFill/>
        </p:spPr>
        <p:txBody>
          <a:bodyPr wrap="square">
            <a:spAutoFit/>
          </a:bodyPr>
          <a:lstStyle/>
          <a:p>
            <a:pPr algn="ctr"/>
            <a:r>
              <a:rPr lang="en-US" sz="4000" b="1" dirty="0" err="1">
                <a:solidFill>
                  <a:srgbClr val="FFFF00"/>
                </a:solidFill>
                <a:latin typeface="Arial" panose="020B0604020202020204" pitchFamily="34" charset="0"/>
              </a:rPr>
              <a:t>Bài</a:t>
            </a:r>
            <a:r>
              <a:rPr lang="en-US" sz="4000" b="1" dirty="0">
                <a:solidFill>
                  <a:srgbClr val="FFFF00"/>
                </a:solidFill>
                <a:latin typeface="Arial" panose="020B0604020202020204" pitchFamily="34" charset="0"/>
              </a:rPr>
              <a:t> </a:t>
            </a:r>
            <a:r>
              <a:rPr lang="en-US" sz="4000" b="1" dirty="0" err="1">
                <a:solidFill>
                  <a:srgbClr val="FFFF00"/>
                </a:solidFill>
                <a:latin typeface="Arial" panose="020B0604020202020204" pitchFamily="34" charset="0"/>
              </a:rPr>
              <a:t>Đọc</a:t>
            </a:r>
            <a:r>
              <a:rPr lang="en-US" sz="4000" b="1" dirty="0">
                <a:solidFill>
                  <a:srgbClr val="FFFF00"/>
                </a:solidFill>
                <a:latin typeface="Arial" panose="020B0604020202020204" pitchFamily="34" charset="0"/>
              </a:rPr>
              <a:t> 1: </a:t>
            </a:r>
            <a:r>
              <a:rPr lang="en-US" sz="4000" b="0" i="0" dirty="0">
                <a:solidFill>
                  <a:schemeClr val="bg1"/>
                </a:solidFill>
                <a:effectLst/>
                <a:latin typeface="Arial" panose="020B0604020202020204" pitchFamily="34" charset="0"/>
              </a:rPr>
              <a:t> </a:t>
            </a:r>
            <a:r>
              <a:rPr lang="en-US" sz="4000" b="0" i="0" dirty="0" err="1">
                <a:solidFill>
                  <a:schemeClr val="bg1"/>
                </a:solidFill>
                <a:effectLst/>
                <a:latin typeface="Arial" panose="020B0604020202020204" pitchFamily="34" charset="0"/>
              </a:rPr>
              <a:t>Dcr</a:t>
            </a:r>
            <a:r>
              <a:rPr lang="en-US" sz="4000" b="0" i="0" dirty="0">
                <a:solidFill>
                  <a:schemeClr val="bg1"/>
                </a:solidFill>
                <a:effectLst/>
                <a:latin typeface="Arial" panose="020B0604020202020204" pitchFamily="34" charset="0"/>
              </a:rPr>
              <a:t> 8, 20-23</a:t>
            </a:r>
            <a:endParaRPr lang="en-US" sz="4000" dirty="0">
              <a:solidFill>
                <a:schemeClr val="bg1"/>
              </a:solidFill>
            </a:endParaRPr>
          </a:p>
        </p:txBody>
      </p:sp>
      <p:pic>
        <p:nvPicPr>
          <p:cNvPr id="8" name="Picture 7">
            <a:extLst>
              <a:ext uri="{FF2B5EF4-FFF2-40B4-BE49-F238E27FC236}">
                <a16:creationId xmlns:a16="http://schemas.microsoft.com/office/drawing/2014/main" id="{F2410B25-C385-43E7-958B-03F48D6A641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57200" y="3105150"/>
            <a:ext cx="4114800" cy="2321279"/>
          </a:xfrm>
          <a:prstGeom prst="rect">
            <a:avLst/>
          </a:prstGeom>
        </p:spPr>
      </p:pic>
      <p:sp>
        <p:nvSpPr>
          <p:cNvPr id="10" name="TextBox 9">
            <a:extLst>
              <a:ext uri="{FF2B5EF4-FFF2-40B4-BE49-F238E27FC236}">
                <a16:creationId xmlns:a16="http://schemas.microsoft.com/office/drawing/2014/main" id="{4E615AF0-4117-408C-B7B7-2083B2CCA744}"/>
              </a:ext>
            </a:extLst>
          </p:cNvPr>
          <p:cNvSpPr txBox="1"/>
          <p:nvPr/>
        </p:nvSpPr>
        <p:spPr>
          <a:xfrm>
            <a:off x="136766" y="730985"/>
            <a:ext cx="8854834" cy="1446550"/>
          </a:xfrm>
          <a:prstGeom prst="rect">
            <a:avLst/>
          </a:prstGeom>
          <a:noFill/>
        </p:spPr>
        <p:txBody>
          <a:bodyPr wrap="square">
            <a:spAutoFit/>
          </a:bodyPr>
          <a:lstStyle/>
          <a:p>
            <a:pPr algn="just"/>
            <a:r>
              <a:rPr lang="en-US" sz="4400" b="1" i="1" dirty="0">
                <a:solidFill>
                  <a:schemeClr val="bg1"/>
                </a:solidFill>
                <a:effectLst/>
                <a:latin typeface="Arial" panose="020B0604020202020204" pitchFamily="34" charset="0"/>
              </a:rPr>
              <a:t>“</a:t>
            </a:r>
            <a:r>
              <a:rPr lang="en-US" sz="4400" b="1" i="1" dirty="0" err="1">
                <a:solidFill>
                  <a:schemeClr val="bg1"/>
                </a:solidFill>
                <a:effectLst/>
                <a:latin typeface="Arial" panose="020B0604020202020204" pitchFamily="34" charset="0"/>
              </a:rPr>
              <a:t>Nhiều</a:t>
            </a:r>
            <a:r>
              <a:rPr lang="en-US" sz="4400" b="1" i="1" dirty="0">
                <a:solidFill>
                  <a:schemeClr val="bg1"/>
                </a:solidFill>
                <a:effectLst/>
                <a:latin typeface="Arial" panose="020B0604020202020204" pitchFamily="34" charset="0"/>
              </a:rPr>
              <a:t> </a:t>
            </a:r>
            <a:r>
              <a:rPr lang="en-US" sz="4400" b="1" i="1" dirty="0" err="1">
                <a:solidFill>
                  <a:schemeClr val="bg1"/>
                </a:solidFill>
                <a:effectLst/>
                <a:latin typeface="Arial" panose="020B0604020202020204" pitchFamily="34" charset="0"/>
              </a:rPr>
              <a:t>dân</a:t>
            </a:r>
            <a:r>
              <a:rPr lang="en-US" sz="4400" b="1" i="1" dirty="0">
                <a:solidFill>
                  <a:schemeClr val="bg1"/>
                </a:solidFill>
                <a:effectLst/>
                <a:latin typeface="Arial" panose="020B0604020202020204" pitchFamily="34" charset="0"/>
              </a:rPr>
              <a:t> </a:t>
            </a:r>
            <a:r>
              <a:rPr lang="en-US" sz="4400" b="1" i="1" dirty="0" err="1">
                <a:solidFill>
                  <a:schemeClr val="bg1"/>
                </a:solidFill>
                <a:effectLst/>
                <a:latin typeface="Arial" panose="020B0604020202020204" pitchFamily="34" charset="0"/>
              </a:rPr>
              <a:t>tộc</a:t>
            </a:r>
            <a:r>
              <a:rPr lang="en-US" sz="4400" b="1" i="1" dirty="0">
                <a:solidFill>
                  <a:schemeClr val="bg1"/>
                </a:solidFill>
                <a:effectLst/>
                <a:latin typeface="Arial" panose="020B0604020202020204" pitchFamily="34" charset="0"/>
              </a:rPr>
              <a:t> </a:t>
            </a:r>
            <a:r>
              <a:rPr lang="en-US" sz="4400" b="1" i="1" dirty="0" err="1">
                <a:solidFill>
                  <a:schemeClr val="bg1"/>
                </a:solidFill>
                <a:effectLst/>
                <a:latin typeface="Arial" panose="020B0604020202020204" pitchFamily="34" charset="0"/>
              </a:rPr>
              <a:t>đến</a:t>
            </a:r>
            <a:r>
              <a:rPr lang="en-US" sz="4400" b="1" i="1" dirty="0">
                <a:solidFill>
                  <a:schemeClr val="bg1"/>
                </a:solidFill>
                <a:effectLst/>
                <a:latin typeface="Arial" panose="020B0604020202020204" pitchFamily="34" charset="0"/>
              </a:rPr>
              <a:t> </a:t>
            </a:r>
            <a:r>
              <a:rPr lang="en-US" sz="4400" b="1" i="1" dirty="0" err="1">
                <a:solidFill>
                  <a:schemeClr val="bg1"/>
                </a:solidFill>
                <a:effectLst/>
                <a:latin typeface="Arial" panose="020B0604020202020204" pitchFamily="34" charset="0"/>
              </a:rPr>
              <a:t>tìm</a:t>
            </a:r>
            <a:r>
              <a:rPr lang="en-US" sz="4400" b="1" i="1" dirty="0">
                <a:solidFill>
                  <a:schemeClr val="bg1"/>
                </a:solidFill>
                <a:effectLst/>
                <a:latin typeface="Arial" panose="020B0604020202020204" pitchFamily="34" charset="0"/>
              </a:rPr>
              <a:t> </a:t>
            </a:r>
            <a:r>
              <a:rPr lang="en-US" sz="4400" b="1" i="1" dirty="0" err="1">
                <a:solidFill>
                  <a:schemeClr val="bg1"/>
                </a:solidFill>
                <a:effectLst/>
                <a:latin typeface="Arial" panose="020B0604020202020204" pitchFamily="34" charset="0"/>
              </a:rPr>
              <a:t>kiếm</a:t>
            </a:r>
            <a:r>
              <a:rPr lang="en-US" sz="4400" b="1" i="1" dirty="0">
                <a:solidFill>
                  <a:schemeClr val="bg1"/>
                </a:solidFill>
                <a:effectLst/>
                <a:latin typeface="Arial" panose="020B0604020202020204" pitchFamily="34" charset="0"/>
              </a:rPr>
              <a:t> </a:t>
            </a:r>
            <a:r>
              <a:rPr lang="en-US" sz="4400" b="1" i="1" dirty="0" err="1">
                <a:solidFill>
                  <a:schemeClr val="bg1"/>
                </a:solidFill>
                <a:effectLst/>
                <a:latin typeface="Arial" panose="020B0604020202020204" pitchFamily="34" charset="0"/>
              </a:rPr>
              <a:t>Chúa</a:t>
            </a:r>
            <a:r>
              <a:rPr lang="en-US" sz="4400" b="1" i="1" dirty="0">
                <a:solidFill>
                  <a:schemeClr val="bg1"/>
                </a:solidFill>
                <a:effectLst/>
                <a:latin typeface="Arial" panose="020B0604020202020204" pitchFamily="34" charset="0"/>
              </a:rPr>
              <a:t> </a:t>
            </a:r>
            <a:r>
              <a:rPr lang="en-US" sz="4400" b="1" i="1" dirty="0" err="1">
                <a:solidFill>
                  <a:schemeClr val="bg1"/>
                </a:solidFill>
                <a:effectLst/>
                <a:latin typeface="Arial" panose="020B0604020202020204" pitchFamily="34" charset="0"/>
              </a:rPr>
              <a:t>tại</a:t>
            </a:r>
            <a:r>
              <a:rPr lang="en-US" sz="4400" b="1" i="1" dirty="0">
                <a:solidFill>
                  <a:schemeClr val="bg1"/>
                </a:solidFill>
                <a:effectLst/>
                <a:latin typeface="Arial" panose="020B0604020202020204" pitchFamily="34" charset="0"/>
              </a:rPr>
              <a:t> </a:t>
            </a:r>
            <a:r>
              <a:rPr lang="en-US" sz="4400" b="1" i="1" dirty="0" err="1">
                <a:solidFill>
                  <a:schemeClr val="bg1"/>
                </a:solidFill>
                <a:effectLst/>
                <a:latin typeface="Arial" panose="020B0604020202020204" pitchFamily="34" charset="0"/>
              </a:rPr>
              <a:t>Giêrusalem</a:t>
            </a:r>
            <a:r>
              <a:rPr lang="en-US" sz="4400" b="1" i="1" dirty="0">
                <a:solidFill>
                  <a:schemeClr val="bg1"/>
                </a:solidFill>
                <a:effectLst/>
                <a:latin typeface="Arial" panose="020B0604020202020204" pitchFamily="34" charset="0"/>
              </a:rPr>
              <a:t>”.</a:t>
            </a:r>
            <a:endParaRPr lang="vi-VN" sz="4400" b="1" i="0" dirty="0">
              <a:solidFill>
                <a:schemeClr val="bg1"/>
              </a:solidFill>
              <a:effectLst/>
              <a:latin typeface="Helvetica Neue"/>
            </a:endParaRPr>
          </a:p>
        </p:txBody>
      </p:sp>
      <p:sp>
        <p:nvSpPr>
          <p:cNvPr id="12" name="TextBox 11">
            <a:extLst>
              <a:ext uri="{FF2B5EF4-FFF2-40B4-BE49-F238E27FC236}">
                <a16:creationId xmlns:a16="http://schemas.microsoft.com/office/drawing/2014/main" id="{5C9E6B1C-B8EA-4103-A465-CCD23111C888}"/>
              </a:ext>
            </a:extLst>
          </p:cNvPr>
          <p:cNvSpPr txBox="1"/>
          <p:nvPr/>
        </p:nvSpPr>
        <p:spPr>
          <a:xfrm>
            <a:off x="177553" y="2143386"/>
            <a:ext cx="7067463" cy="707886"/>
          </a:xfrm>
          <a:prstGeom prst="rect">
            <a:avLst/>
          </a:prstGeom>
          <a:noFill/>
        </p:spPr>
        <p:txBody>
          <a:bodyPr wrap="square">
            <a:spAutoFit/>
          </a:bodyPr>
          <a:lstStyle/>
          <a:p>
            <a:r>
              <a:rPr lang="en-US" sz="4000" b="0" i="0" dirty="0" err="1">
                <a:solidFill>
                  <a:schemeClr val="bg1"/>
                </a:solidFill>
                <a:effectLst/>
                <a:latin typeface="Arial" panose="020B0604020202020204" pitchFamily="34" charset="0"/>
              </a:rPr>
              <a:t>Trích</a:t>
            </a:r>
            <a:r>
              <a:rPr lang="en-US" sz="4000" b="0" i="0" dirty="0">
                <a:solidFill>
                  <a:schemeClr val="bg1"/>
                </a:solidFill>
                <a:effectLst/>
                <a:latin typeface="Arial" panose="020B0604020202020204" pitchFamily="34" charset="0"/>
              </a:rPr>
              <a:t> </a:t>
            </a:r>
            <a:r>
              <a:rPr lang="en-US" sz="4000" b="0" i="0" dirty="0" err="1">
                <a:solidFill>
                  <a:schemeClr val="bg1"/>
                </a:solidFill>
                <a:effectLst/>
                <a:latin typeface="Arial" panose="020B0604020202020204" pitchFamily="34" charset="0"/>
              </a:rPr>
              <a:t>sách</a:t>
            </a:r>
            <a:r>
              <a:rPr lang="en-US" sz="4000" b="0" i="0" dirty="0">
                <a:solidFill>
                  <a:schemeClr val="bg1"/>
                </a:solidFill>
                <a:effectLst/>
                <a:latin typeface="Arial" panose="020B0604020202020204" pitchFamily="34" charset="0"/>
              </a:rPr>
              <a:t> </a:t>
            </a:r>
            <a:r>
              <a:rPr lang="en-US" sz="4000" b="0" i="0" dirty="0" err="1">
                <a:solidFill>
                  <a:schemeClr val="bg1"/>
                </a:solidFill>
                <a:effectLst/>
                <a:latin typeface="Arial" panose="020B0604020202020204" pitchFamily="34" charset="0"/>
              </a:rPr>
              <a:t>Tiên</a:t>
            </a:r>
            <a:r>
              <a:rPr lang="en-US" sz="4000" b="0" i="0" dirty="0">
                <a:solidFill>
                  <a:schemeClr val="bg1"/>
                </a:solidFill>
                <a:effectLst/>
                <a:latin typeface="Arial" panose="020B0604020202020204" pitchFamily="34" charset="0"/>
              </a:rPr>
              <a:t> tri </a:t>
            </a:r>
            <a:r>
              <a:rPr lang="en-US" sz="4000" b="0" i="0" dirty="0" err="1">
                <a:solidFill>
                  <a:schemeClr val="bg1"/>
                </a:solidFill>
                <a:effectLst/>
                <a:latin typeface="Arial" panose="020B0604020202020204" pitchFamily="34" charset="0"/>
              </a:rPr>
              <a:t>Dacaria</a:t>
            </a:r>
            <a:r>
              <a:rPr lang="en-US" sz="4000" b="0" i="0" dirty="0">
                <a:solidFill>
                  <a:schemeClr val="bg1"/>
                </a:solidFill>
                <a:effectLst/>
                <a:latin typeface="Arial" panose="020B0604020202020204" pitchFamily="34" charset="0"/>
              </a:rPr>
              <a:t>.</a:t>
            </a:r>
            <a:endParaRPr lang="en-US" sz="4000" dirty="0">
              <a:solidFill>
                <a:schemeClr val="bg1"/>
              </a:solidFill>
            </a:endParaRPr>
          </a:p>
        </p:txBody>
      </p:sp>
    </p:spTree>
    <p:extLst>
      <p:ext uri="{BB962C8B-B14F-4D97-AF65-F5344CB8AC3E}">
        <p14:creationId xmlns:p14="http://schemas.microsoft.com/office/powerpoint/2010/main" val="17205278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733550"/>
            <a:ext cx="7543800" cy="2438400"/>
          </a:xfrm>
        </p:spPr>
        <p:txBody>
          <a:bodyPr>
            <a:normAutofit/>
          </a:bodyPr>
          <a:lstStyle/>
          <a:p>
            <a:pPr algn="l"/>
            <a:r>
              <a:rPr lang="en-US" sz="4900" b="1" i="0" dirty="0" err="1">
                <a:solidFill>
                  <a:schemeClr val="bg1"/>
                </a:solidFill>
                <a:effectLst/>
                <a:latin typeface="Arial" panose="020B0604020202020204" pitchFamily="34" charset="0"/>
              </a:rPr>
              <a:t>Ðáp</a:t>
            </a:r>
            <a:r>
              <a:rPr lang="en-US" sz="4900" b="1" i="0" dirty="0">
                <a:solidFill>
                  <a:schemeClr val="bg1"/>
                </a:solidFill>
                <a:effectLst/>
                <a:latin typeface="Arial" panose="020B0604020202020204" pitchFamily="34" charset="0"/>
              </a:rPr>
              <a:t>: </a:t>
            </a:r>
            <a:r>
              <a:rPr lang="vi-VN" sz="4900" b="0" i="0" dirty="0">
                <a:solidFill>
                  <a:srgbClr val="333333"/>
                </a:solidFill>
                <a:effectLst/>
                <a:latin typeface="Arial" panose="020B0604020202020204" pitchFamily="34" charset="0"/>
              </a:rPr>
              <a:t> </a:t>
            </a:r>
            <a:r>
              <a:rPr lang="en-US" b="1" i="0" dirty="0" err="1">
                <a:solidFill>
                  <a:schemeClr val="bg1"/>
                </a:solidFill>
                <a:effectLst/>
                <a:latin typeface="Arial" panose="020B0604020202020204" pitchFamily="34" charset="0"/>
              </a:rPr>
              <a:t>Thiên</a:t>
            </a:r>
            <a:r>
              <a:rPr lang="en-US" b="1" i="0" dirty="0">
                <a:solidFill>
                  <a:schemeClr val="bg1"/>
                </a:solidFill>
                <a:effectLst/>
                <a:latin typeface="Arial" panose="020B0604020202020204" pitchFamily="34" charset="0"/>
              </a:rPr>
              <a:t> </a:t>
            </a:r>
            <a:r>
              <a:rPr lang="en-US" b="1" i="0" dirty="0" err="1">
                <a:solidFill>
                  <a:schemeClr val="bg1"/>
                </a:solidFill>
                <a:effectLst/>
                <a:latin typeface="Arial" panose="020B0604020202020204" pitchFamily="34" charset="0"/>
              </a:rPr>
              <a:t>Chúa</a:t>
            </a:r>
            <a:r>
              <a:rPr lang="en-US" b="1" i="0" dirty="0">
                <a:solidFill>
                  <a:schemeClr val="bg1"/>
                </a:solidFill>
                <a:effectLst/>
                <a:latin typeface="Arial" panose="020B0604020202020204" pitchFamily="34" charset="0"/>
              </a:rPr>
              <a:t> ở </a:t>
            </a:r>
            <a:r>
              <a:rPr lang="en-US" b="1" i="0" dirty="0" err="1">
                <a:solidFill>
                  <a:schemeClr val="bg1"/>
                </a:solidFill>
                <a:effectLst/>
                <a:latin typeface="Arial" panose="020B0604020202020204" pitchFamily="34" charset="0"/>
              </a:rPr>
              <a:t>cùng</a:t>
            </a:r>
            <a:r>
              <a:rPr lang="en-US" b="1" i="0" dirty="0">
                <a:solidFill>
                  <a:schemeClr val="bg1"/>
                </a:solidFill>
                <a:effectLst/>
                <a:latin typeface="Arial" panose="020B0604020202020204" pitchFamily="34" charset="0"/>
              </a:rPr>
              <a:t> </a:t>
            </a:r>
            <a:r>
              <a:rPr lang="en-US" b="1" i="0" dirty="0" err="1">
                <a:solidFill>
                  <a:schemeClr val="bg1"/>
                </a:solidFill>
                <a:effectLst/>
                <a:latin typeface="Arial" panose="020B0604020202020204" pitchFamily="34" charset="0"/>
              </a:rPr>
              <a:t>chúng</a:t>
            </a:r>
            <a:r>
              <a:rPr lang="en-US" b="1" i="0" dirty="0">
                <a:solidFill>
                  <a:schemeClr val="bg1"/>
                </a:solidFill>
                <a:effectLst/>
                <a:latin typeface="Arial" panose="020B0604020202020204" pitchFamily="34" charset="0"/>
              </a:rPr>
              <a:t> </a:t>
            </a:r>
            <a:r>
              <a:rPr lang="en-US" b="1" i="0" dirty="0" err="1">
                <a:solidFill>
                  <a:schemeClr val="bg1"/>
                </a:solidFill>
                <a:effectLst/>
                <a:latin typeface="Arial" panose="020B0604020202020204" pitchFamily="34" charset="0"/>
              </a:rPr>
              <a:t>tôi</a:t>
            </a:r>
            <a:endParaRPr lang="en-US" b="1" dirty="0">
              <a:solidFill>
                <a:schemeClr val="bg1"/>
              </a:solidFill>
              <a:effectLst/>
              <a:latin typeface="Arial" panose="020B0604020202020204" pitchFamily="34" charset="0"/>
              <a:cs typeface="Arial" panose="020B0604020202020204" pitchFamily="34" charset="0"/>
            </a:endParaRPr>
          </a:p>
        </p:txBody>
      </p:sp>
      <p:sp>
        <p:nvSpPr>
          <p:cNvPr id="3" name="TextBox 2">
            <a:extLst>
              <a:ext uri="{FF2B5EF4-FFF2-40B4-BE49-F238E27FC236}">
                <a16:creationId xmlns:a16="http://schemas.microsoft.com/office/drawing/2014/main" id="{C7B1B11A-6F83-4AF2-A82F-8A90599E79EB}"/>
              </a:ext>
            </a:extLst>
          </p:cNvPr>
          <p:cNvSpPr txBox="1"/>
          <p:nvPr/>
        </p:nvSpPr>
        <p:spPr>
          <a:xfrm>
            <a:off x="3124200" y="285750"/>
            <a:ext cx="2743200" cy="769441"/>
          </a:xfrm>
          <a:prstGeom prst="rect">
            <a:avLst/>
          </a:prstGeom>
          <a:noFill/>
        </p:spPr>
        <p:txBody>
          <a:bodyPr wrap="square" rtlCol="0">
            <a:spAutoFit/>
          </a:bodyPr>
          <a:lstStyle/>
          <a:p>
            <a:r>
              <a:rPr lang="en-US" sz="4400" b="1" dirty="0" err="1">
                <a:solidFill>
                  <a:srgbClr val="FFFF00"/>
                </a:solidFill>
                <a:latin typeface="Arial" panose="020B0604020202020204" pitchFamily="34" charset="0"/>
                <a:cs typeface="Arial" panose="020B0604020202020204" pitchFamily="34" charset="0"/>
              </a:rPr>
              <a:t>Đáp</a:t>
            </a:r>
            <a:r>
              <a:rPr lang="en-US" sz="4400" b="1" dirty="0">
                <a:solidFill>
                  <a:srgbClr val="FFFF00"/>
                </a:solidFill>
                <a:latin typeface="Arial" panose="020B0604020202020204" pitchFamily="34" charset="0"/>
                <a:cs typeface="Arial" panose="020B0604020202020204" pitchFamily="34" charset="0"/>
              </a:rPr>
              <a:t> Ca:</a:t>
            </a:r>
          </a:p>
        </p:txBody>
      </p:sp>
      <p:sp>
        <p:nvSpPr>
          <p:cNvPr id="4" name="TextBox 3">
            <a:extLst>
              <a:ext uri="{FF2B5EF4-FFF2-40B4-BE49-F238E27FC236}">
                <a16:creationId xmlns:a16="http://schemas.microsoft.com/office/drawing/2014/main" id="{F22101A7-7A50-4267-B637-FFC602B63662}"/>
              </a:ext>
            </a:extLst>
          </p:cNvPr>
          <p:cNvSpPr txBox="1"/>
          <p:nvPr/>
        </p:nvSpPr>
        <p:spPr>
          <a:xfrm>
            <a:off x="2362200" y="1200150"/>
            <a:ext cx="4419600" cy="646331"/>
          </a:xfrm>
          <a:prstGeom prst="rect">
            <a:avLst/>
          </a:prstGeom>
          <a:noFill/>
        </p:spPr>
        <p:txBody>
          <a:bodyPr wrap="square" rtlCol="0">
            <a:spAutoFit/>
          </a:bodyPr>
          <a:lstStyle/>
          <a:p>
            <a:r>
              <a:rPr lang="en-US" sz="3600" b="0" i="0" dirty="0">
                <a:solidFill>
                  <a:schemeClr val="bg1"/>
                </a:solidFill>
                <a:effectLst/>
                <a:latin typeface="Arial" panose="020B0604020202020204" pitchFamily="34" charset="0"/>
              </a:rPr>
              <a:t>Tv 86, 1-3. 4-5. 6-7</a:t>
            </a:r>
            <a:endParaRPr lang="en-US" sz="3600" b="1" dirty="0">
              <a:solidFill>
                <a:schemeClr val="bg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104785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457200" y="171450"/>
            <a:ext cx="8305800" cy="4800600"/>
          </a:xfrm>
        </p:spPr>
        <p:txBody>
          <a:bodyPr>
            <a:noAutofit/>
          </a:bodyPr>
          <a:lstStyle/>
          <a:p>
            <a:pPr algn="just"/>
            <a:r>
              <a:rPr lang="en-US" b="1" i="0" dirty="0">
                <a:solidFill>
                  <a:srgbClr val="FFFF00"/>
                </a:solidFill>
                <a:effectLst/>
                <a:latin typeface="Arial" panose="020B0604020202020204" pitchFamily="34" charset="0"/>
              </a:rPr>
              <a:t>Alleluia, alleluia! </a:t>
            </a:r>
            <a:r>
              <a:rPr lang="en-US" b="1" i="0" dirty="0">
                <a:solidFill>
                  <a:schemeClr val="bg1"/>
                </a:solidFill>
                <a:effectLst/>
                <a:latin typeface="Arial" panose="020B0604020202020204" pitchFamily="34" charset="0"/>
              </a:rPr>
              <a:t> – </a:t>
            </a:r>
            <a:r>
              <a:rPr lang="en-US" b="1" i="0" dirty="0" err="1">
                <a:solidFill>
                  <a:schemeClr val="bg1"/>
                </a:solidFill>
                <a:effectLst/>
                <a:latin typeface="Arial" panose="020B0604020202020204" pitchFamily="34" charset="0"/>
              </a:rPr>
              <a:t>Lạy</a:t>
            </a:r>
            <a:r>
              <a:rPr lang="en-US" b="1" i="0" dirty="0">
                <a:solidFill>
                  <a:schemeClr val="bg1"/>
                </a:solidFill>
                <a:effectLst/>
                <a:latin typeface="Arial" panose="020B0604020202020204" pitchFamily="34" charset="0"/>
              </a:rPr>
              <a:t> </a:t>
            </a:r>
            <a:r>
              <a:rPr lang="en-US" b="1" i="0" dirty="0" err="1">
                <a:solidFill>
                  <a:schemeClr val="bg1"/>
                </a:solidFill>
                <a:effectLst/>
                <a:latin typeface="Arial" panose="020B0604020202020204" pitchFamily="34" charset="0"/>
              </a:rPr>
              <a:t>Chúa</a:t>
            </a:r>
            <a:r>
              <a:rPr lang="en-US" b="1" i="0" dirty="0">
                <a:solidFill>
                  <a:schemeClr val="bg1"/>
                </a:solidFill>
                <a:effectLst/>
                <a:latin typeface="Arial" panose="020B0604020202020204" pitchFamily="34" charset="0"/>
              </a:rPr>
              <a:t>, </a:t>
            </a:r>
            <a:r>
              <a:rPr lang="en-US" b="1" i="0" dirty="0" err="1">
                <a:solidFill>
                  <a:schemeClr val="bg1"/>
                </a:solidFill>
                <a:effectLst/>
                <a:latin typeface="Arial" panose="020B0604020202020204" pitchFamily="34" charset="0"/>
              </a:rPr>
              <a:t>giới</a:t>
            </a:r>
            <a:r>
              <a:rPr lang="en-US" b="1" i="0" dirty="0">
                <a:solidFill>
                  <a:schemeClr val="bg1"/>
                </a:solidFill>
                <a:effectLst/>
                <a:latin typeface="Arial" panose="020B0604020202020204" pitchFamily="34" charset="0"/>
              </a:rPr>
              <a:t> </a:t>
            </a:r>
            <a:r>
              <a:rPr lang="en-US" b="1" i="0" dirty="0" err="1">
                <a:solidFill>
                  <a:schemeClr val="bg1"/>
                </a:solidFill>
                <a:effectLst/>
                <a:latin typeface="Arial" panose="020B0604020202020204" pitchFamily="34" charset="0"/>
              </a:rPr>
              <a:t>răn</a:t>
            </a:r>
            <a:r>
              <a:rPr lang="en-US" b="1" i="0" dirty="0">
                <a:solidFill>
                  <a:schemeClr val="bg1"/>
                </a:solidFill>
                <a:effectLst/>
                <a:latin typeface="Arial" panose="020B0604020202020204" pitchFamily="34" charset="0"/>
              </a:rPr>
              <a:t> </a:t>
            </a:r>
            <a:r>
              <a:rPr lang="en-US" b="1" i="0" dirty="0" err="1">
                <a:solidFill>
                  <a:schemeClr val="bg1"/>
                </a:solidFill>
                <a:effectLst/>
                <a:latin typeface="Arial" panose="020B0604020202020204" pitchFamily="34" charset="0"/>
              </a:rPr>
              <a:t>Chúa</a:t>
            </a:r>
            <a:r>
              <a:rPr lang="en-US" b="1" i="0" dirty="0">
                <a:solidFill>
                  <a:schemeClr val="bg1"/>
                </a:solidFill>
                <a:effectLst/>
                <a:latin typeface="Arial" panose="020B0604020202020204" pitchFamily="34" charset="0"/>
              </a:rPr>
              <a:t> </a:t>
            </a:r>
            <a:r>
              <a:rPr lang="en-US" b="1" i="0" dirty="0" err="1">
                <a:solidFill>
                  <a:schemeClr val="bg1"/>
                </a:solidFill>
                <a:effectLst/>
                <a:latin typeface="Arial" panose="020B0604020202020204" pitchFamily="34" charset="0"/>
              </a:rPr>
              <a:t>làm</a:t>
            </a:r>
            <a:r>
              <a:rPr lang="en-US" b="1" i="0" dirty="0">
                <a:solidFill>
                  <a:schemeClr val="bg1"/>
                </a:solidFill>
                <a:effectLst/>
                <a:latin typeface="Arial" panose="020B0604020202020204" pitchFamily="34" charset="0"/>
              </a:rPr>
              <a:t> </a:t>
            </a:r>
            <a:r>
              <a:rPr lang="en-US" b="1" i="0" dirty="0" err="1">
                <a:solidFill>
                  <a:schemeClr val="bg1"/>
                </a:solidFill>
                <a:effectLst/>
                <a:latin typeface="Arial" panose="020B0604020202020204" pitchFamily="34" charset="0"/>
              </a:rPr>
              <a:t>hoan</a:t>
            </a:r>
            <a:r>
              <a:rPr lang="en-US" b="1" i="0" dirty="0">
                <a:solidFill>
                  <a:schemeClr val="bg1"/>
                </a:solidFill>
                <a:effectLst/>
                <a:latin typeface="Arial" panose="020B0604020202020204" pitchFamily="34" charset="0"/>
              </a:rPr>
              <a:t> </a:t>
            </a:r>
            <a:r>
              <a:rPr lang="en-US" b="1" i="0" dirty="0" err="1">
                <a:solidFill>
                  <a:schemeClr val="bg1"/>
                </a:solidFill>
                <a:effectLst/>
                <a:latin typeface="Arial" panose="020B0604020202020204" pitchFamily="34" charset="0"/>
              </a:rPr>
              <a:t>lạc</a:t>
            </a:r>
            <a:r>
              <a:rPr lang="en-US" b="1" i="0" dirty="0">
                <a:solidFill>
                  <a:schemeClr val="bg1"/>
                </a:solidFill>
                <a:effectLst/>
                <a:latin typeface="Arial" panose="020B0604020202020204" pitchFamily="34" charset="0"/>
              </a:rPr>
              <a:t> </a:t>
            </a:r>
            <a:r>
              <a:rPr lang="en-US" b="1" i="0" dirty="0" err="1">
                <a:solidFill>
                  <a:schemeClr val="bg1"/>
                </a:solidFill>
                <a:effectLst/>
                <a:latin typeface="Arial" panose="020B0604020202020204" pitchFamily="34" charset="0"/>
              </a:rPr>
              <a:t>tâm</a:t>
            </a:r>
            <a:r>
              <a:rPr lang="en-US" b="1" i="0" dirty="0">
                <a:solidFill>
                  <a:schemeClr val="bg1"/>
                </a:solidFill>
                <a:effectLst/>
                <a:latin typeface="Arial" panose="020B0604020202020204" pitchFamily="34" charset="0"/>
              </a:rPr>
              <a:t> can, </a:t>
            </a:r>
            <a:r>
              <a:rPr lang="en-US" b="1" i="0" dirty="0" err="1">
                <a:solidFill>
                  <a:schemeClr val="bg1"/>
                </a:solidFill>
                <a:effectLst/>
                <a:latin typeface="Arial" panose="020B0604020202020204" pitchFamily="34" charset="0"/>
              </a:rPr>
              <a:t>mệnh</a:t>
            </a:r>
            <a:r>
              <a:rPr lang="en-US" b="1" i="0" dirty="0">
                <a:solidFill>
                  <a:schemeClr val="bg1"/>
                </a:solidFill>
                <a:effectLst/>
                <a:latin typeface="Arial" panose="020B0604020202020204" pitchFamily="34" charset="0"/>
              </a:rPr>
              <a:t> </a:t>
            </a:r>
            <a:r>
              <a:rPr lang="en-US" b="1" i="0" dirty="0" err="1">
                <a:solidFill>
                  <a:schemeClr val="bg1"/>
                </a:solidFill>
                <a:effectLst/>
                <a:latin typeface="Arial" panose="020B0604020202020204" pitchFamily="34" charset="0"/>
              </a:rPr>
              <a:t>lệnh</a:t>
            </a:r>
            <a:r>
              <a:rPr lang="en-US" b="1" i="0" dirty="0">
                <a:solidFill>
                  <a:schemeClr val="bg1"/>
                </a:solidFill>
                <a:effectLst/>
                <a:latin typeface="Arial" panose="020B0604020202020204" pitchFamily="34" charset="0"/>
              </a:rPr>
              <a:t> </a:t>
            </a:r>
            <a:r>
              <a:rPr lang="en-US" b="1" i="0" dirty="0" err="1">
                <a:solidFill>
                  <a:schemeClr val="bg1"/>
                </a:solidFill>
                <a:effectLst/>
                <a:latin typeface="Arial" panose="020B0604020202020204" pitchFamily="34" charset="0"/>
              </a:rPr>
              <a:t>Chúa</a:t>
            </a:r>
            <a:r>
              <a:rPr lang="en-US" b="1" i="0" dirty="0">
                <a:solidFill>
                  <a:schemeClr val="bg1"/>
                </a:solidFill>
                <a:effectLst/>
                <a:latin typeface="Arial" panose="020B0604020202020204" pitchFamily="34" charset="0"/>
              </a:rPr>
              <a:t> </a:t>
            </a:r>
            <a:r>
              <a:rPr lang="en-US" b="1" i="0" dirty="0" err="1">
                <a:solidFill>
                  <a:schemeClr val="bg1"/>
                </a:solidFill>
                <a:effectLst/>
                <a:latin typeface="Arial" panose="020B0604020202020204" pitchFamily="34" charset="0"/>
              </a:rPr>
              <a:t>sáng</a:t>
            </a:r>
            <a:r>
              <a:rPr lang="en-US" b="1" i="0" dirty="0">
                <a:solidFill>
                  <a:schemeClr val="bg1"/>
                </a:solidFill>
                <a:effectLst/>
                <a:latin typeface="Arial" panose="020B0604020202020204" pitchFamily="34" charset="0"/>
              </a:rPr>
              <a:t> soi con </a:t>
            </a:r>
            <a:r>
              <a:rPr lang="en-US" b="1" i="0" dirty="0" err="1">
                <a:solidFill>
                  <a:schemeClr val="bg1"/>
                </a:solidFill>
                <a:effectLst/>
                <a:latin typeface="Arial" panose="020B0604020202020204" pitchFamily="34" charset="0"/>
              </a:rPr>
              <a:t>mắt</a:t>
            </a:r>
            <a:r>
              <a:rPr lang="en-US" b="1" i="0" dirty="0">
                <a:solidFill>
                  <a:schemeClr val="bg1"/>
                </a:solidFill>
                <a:effectLst/>
                <a:latin typeface="Arial" panose="020B0604020202020204" pitchFamily="34" charset="0"/>
              </a:rPr>
              <a:t>. – </a:t>
            </a:r>
            <a:r>
              <a:rPr lang="en-US" b="1" i="0" dirty="0">
                <a:solidFill>
                  <a:srgbClr val="FFFF00"/>
                </a:solidFill>
                <a:effectLst/>
                <a:latin typeface="Arial" panose="020B0604020202020204" pitchFamily="34" charset="0"/>
              </a:rPr>
              <a:t>Alleluia.</a:t>
            </a:r>
            <a:endParaRPr lang="en-US" b="1" u="sng" dirty="0">
              <a:solidFill>
                <a:srgbClr val="FFFF00"/>
              </a:solidFill>
              <a:effectLst/>
              <a:latin typeface="+mj-lt"/>
              <a:cs typeface="Times New Roman" pitchFamily="18" charset="0"/>
            </a:endParaRPr>
          </a:p>
        </p:txBody>
      </p:sp>
    </p:spTree>
    <p:extLst>
      <p:ext uri="{BB962C8B-B14F-4D97-AF65-F5344CB8AC3E}">
        <p14:creationId xmlns:p14="http://schemas.microsoft.com/office/powerpoint/2010/main" val="27154289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F52EA4-B009-4116-98E7-6C3B19C7F36E}"/>
              </a:ext>
            </a:extLst>
          </p:cNvPr>
          <p:cNvSpPr>
            <a:spLocks noGrp="1"/>
          </p:cNvSpPr>
          <p:nvPr>
            <p:ph type="title"/>
          </p:nvPr>
        </p:nvSpPr>
        <p:spPr/>
        <p:txBody>
          <a:bodyPr/>
          <a:lstStyle/>
          <a:p>
            <a:endParaRPr lang="en-US" dirty="0"/>
          </a:p>
        </p:txBody>
      </p:sp>
      <p:pic>
        <p:nvPicPr>
          <p:cNvPr id="13" name="Content Placeholder 12">
            <a:extLst>
              <a:ext uri="{FF2B5EF4-FFF2-40B4-BE49-F238E27FC236}">
                <a16:creationId xmlns:a16="http://schemas.microsoft.com/office/drawing/2014/main" id="{06478AEC-90D8-4BD0-B085-72D12CC99FF8}"/>
              </a:ext>
            </a:extLst>
          </p:cNvPr>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1380744" y="1202499"/>
            <a:ext cx="6382512" cy="3389376"/>
          </a:xfrm>
        </p:spPr>
      </p:pic>
      <p:pic>
        <p:nvPicPr>
          <p:cNvPr id="15" name="Picture 14">
            <a:extLst>
              <a:ext uri="{FF2B5EF4-FFF2-40B4-BE49-F238E27FC236}">
                <a16:creationId xmlns:a16="http://schemas.microsoft.com/office/drawing/2014/main" id="{7B15D41A-D9CC-4D65-90E3-FA7221454FC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33328"/>
            <a:ext cx="9147598" cy="5143500"/>
          </a:xfrm>
          <a:prstGeom prst="rect">
            <a:avLst/>
          </a:prstGeom>
        </p:spPr>
      </p:pic>
      <p:sp>
        <p:nvSpPr>
          <p:cNvPr id="16" name="TextBox 15">
            <a:extLst>
              <a:ext uri="{FF2B5EF4-FFF2-40B4-BE49-F238E27FC236}">
                <a16:creationId xmlns:a16="http://schemas.microsoft.com/office/drawing/2014/main" id="{434740B4-A667-4D16-8EF5-C1D0764AE16C}"/>
              </a:ext>
            </a:extLst>
          </p:cNvPr>
          <p:cNvSpPr txBox="1"/>
          <p:nvPr/>
        </p:nvSpPr>
        <p:spPr>
          <a:xfrm>
            <a:off x="3657600" y="3417781"/>
            <a:ext cx="3962400" cy="523220"/>
          </a:xfrm>
          <a:prstGeom prst="rect">
            <a:avLst/>
          </a:prstGeom>
          <a:noFill/>
        </p:spPr>
        <p:txBody>
          <a:bodyPr wrap="square">
            <a:spAutoFit/>
          </a:bodyPr>
          <a:lstStyle/>
          <a:p>
            <a:r>
              <a:rPr lang="en-US" sz="2800" b="1" i="0" dirty="0" err="1">
                <a:solidFill>
                  <a:srgbClr val="FFFF00"/>
                </a:solidFill>
                <a:effectLst/>
                <a:latin typeface="Arial" panose="020B0604020202020204" pitchFamily="34" charset="0"/>
              </a:rPr>
              <a:t>Phúc</a:t>
            </a:r>
            <a:r>
              <a:rPr lang="en-US" sz="2800" b="1" i="0" dirty="0">
                <a:solidFill>
                  <a:srgbClr val="FFFF00"/>
                </a:solidFill>
                <a:effectLst/>
                <a:latin typeface="Arial" panose="020B0604020202020204" pitchFamily="34" charset="0"/>
              </a:rPr>
              <a:t> </a:t>
            </a:r>
            <a:r>
              <a:rPr lang="en-US" sz="2800" b="1" i="0" dirty="0" err="1">
                <a:solidFill>
                  <a:srgbClr val="FFFF00"/>
                </a:solidFill>
                <a:effectLst/>
                <a:latin typeface="Arial" panose="020B0604020202020204" pitchFamily="34" charset="0"/>
              </a:rPr>
              <a:t>Âm</a:t>
            </a:r>
            <a:r>
              <a:rPr lang="en-US" sz="2800" b="1" i="0" dirty="0">
                <a:solidFill>
                  <a:srgbClr val="FFFF00"/>
                </a:solidFill>
                <a:effectLst/>
                <a:latin typeface="Arial" panose="020B0604020202020204" pitchFamily="34" charset="0"/>
              </a:rPr>
              <a:t>: Lc 9, 51-56</a:t>
            </a:r>
            <a:endParaRPr lang="en-US" sz="2800" b="1" dirty="0">
              <a:solidFill>
                <a:srgbClr val="FFFF00"/>
              </a:solidFill>
            </a:endParaRPr>
          </a:p>
        </p:txBody>
      </p:sp>
      <p:pic>
        <p:nvPicPr>
          <p:cNvPr id="17" name="Picture 16">
            <a:extLst>
              <a:ext uri="{FF2B5EF4-FFF2-40B4-BE49-F238E27FC236}">
                <a16:creationId xmlns:a16="http://schemas.microsoft.com/office/drawing/2014/main" id="{F06B510E-19B8-41BE-992D-B670653DD29D}"/>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01800" y="66064"/>
            <a:ext cx="1066800" cy="1066800"/>
          </a:xfrm>
          <a:prstGeom prst="rect">
            <a:avLst/>
          </a:prstGeom>
        </p:spPr>
      </p:pic>
    </p:spTree>
    <p:extLst>
      <p:ext uri="{BB962C8B-B14F-4D97-AF65-F5344CB8AC3E}">
        <p14:creationId xmlns:p14="http://schemas.microsoft.com/office/powerpoint/2010/main" val="3095378129"/>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0" y="0"/>
            <a:ext cx="9144000" cy="5143500"/>
          </a:xfrm>
          <a:prstGeom prst="rect">
            <a:avLst/>
          </a:prstGeom>
        </p:spPr>
      </p:pic>
    </p:spTree>
    <p:extLst>
      <p:ext uri="{BB962C8B-B14F-4D97-AF65-F5344CB8AC3E}">
        <p14:creationId xmlns:p14="http://schemas.microsoft.com/office/powerpoint/2010/main" val="3961951430"/>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304800" y="830997"/>
            <a:ext cx="8382000" cy="3619499"/>
          </a:xfrm>
        </p:spPr>
        <p:txBody>
          <a:bodyPr>
            <a:normAutofit/>
          </a:bodyPr>
          <a:lstStyle/>
          <a:p>
            <a:pPr algn="just"/>
            <a:r>
              <a:rPr lang="en-US" b="1" i="0" dirty="0" err="1">
                <a:solidFill>
                  <a:schemeClr val="bg1"/>
                </a:solidFill>
                <a:effectLst/>
                <a:latin typeface="Arial" panose="020B0604020202020204" pitchFamily="34" charset="0"/>
              </a:rPr>
              <a:t>Lạy</a:t>
            </a:r>
            <a:r>
              <a:rPr lang="en-US" b="1" i="0" dirty="0">
                <a:solidFill>
                  <a:schemeClr val="bg1"/>
                </a:solidFill>
                <a:effectLst/>
                <a:latin typeface="Arial" panose="020B0604020202020204" pitchFamily="34" charset="0"/>
              </a:rPr>
              <a:t> </a:t>
            </a:r>
            <a:r>
              <a:rPr lang="en-US" b="1" i="0" dirty="0" err="1">
                <a:solidFill>
                  <a:schemeClr val="bg1"/>
                </a:solidFill>
                <a:effectLst/>
                <a:latin typeface="Arial" panose="020B0604020202020204" pitchFamily="34" charset="0"/>
              </a:rPr>
              <a:t>Chúa</a:t>
            </a:r>
            <a:r>
              <a:rPr lang="en-US" b="1" i="0" dirty="0">
                <a:solidFill>
                  <a:schemeClr val="bg1"/>
                </a:solidFill>
                <a:effectLst/>
                <a:latin typeface="Arial" panose="020B0604020202020204" pitchFamily="34" charset="0"/>
              </a:rPr>
              <a:t>, </a:t>
            </a:r>
            <a:r>
              <a:rPr lang="en-US" b="1" i="0" dirty="0" err="1">
                <a:solidFill>
                  <a:schemeClr val="bg1"/>
                </a:solidFill>
                <a:effectLst/>
                <a:latin typeface="Arial" panose="020B0604020202020204" pitchFamily="34" charset="0"/>
              </a:rPr>
              <a:t>đối</a:t>
            </a:r>
            <a:r>
              <a:rPr lang="en-US" b="1" i="0" dirty="0">
                <a:solidFill>
                  <a:schemeClr val="bg1"/>
                </a:solidFill>
                <a:effectLst/>
                <a:latin typeface="Arial" panose="020B0604020202020204" pitchFamily="34" charset="0"/>
              </a:rPr>
              <a:t> </a:t>
            </a:r>
            <a:r>
              <a:rPr lang="en-US" b="1" i="0" dirty="0" err="1">
                <a:solidFill>
                  <a:schemeClr val="bg1"/>
                </a:solidFill>
                <a:effectLst/>
                <a:latin typeface="Arial" panose="020B0604020202020204" pitchFamily="34" charset="0"/>
              </a:rPr>
              <a:t>với</a:t>
            </a:r>
            <a:r>
              <a:rPr lang="en-US" b="1" i="0" dirty="0">
                <a:solidFill>
                  <a:schemeClr val="bg1"/>
                </a:solidFill>
                <a:effectLst/>
                <a:latin typeface="Arial" panose="020B0604020202020204" pitchFamily="34" charset="0"/>
              </a:rPr>
              <a:t> </a:t>
            </a:r>
            <a:r>
              <a:rPr lang="en-US" b="1" i="0" dirty="0" err="1">
                <a:solidFill>
                  <a:schemeClr val="bg1"/>
                </a:solidFill>
                <a:effectLst/>
                <a:latin typeface="Arial" panose="020B0604020202020204" pitchFamily="34" charset="0"/>
              </a:rPr>
              <a:t>tôi</a:t>
            </a:r>
            <a:r>
              <a:rPr lang="en-US" b="1" i="0" dirty="0">
                <a:solidFill>
                  <a:schemeClr val="bg1"/>
                </a:solidFill>
                <a:effectLst/>
                <a:latin typeface="Arial" panose="020B0604020202020204" pitchFamily="34" charset="0"/>
              </a:rPr>
              <a:t> </a:t>
            </a:r>
            <a:r>
              <a:rPr lang="en-US" b="1" i="0" dirty="0" err="1">
                <a:solidFill>
                  <a:schemeClr val="bg1"/>
                </a:solidFill>
                <a:effectLst/>
                <a:latin typeface="Arial" panose="020B0604020202020204" pitchFamily="34" charset="0"/>
              </a:rPr>
              <a:t>tớ</a:t>
            </a:r>
            <a:r>
              <a:rPr lang="en-US" b="1" i="0" dirty="0">
                <a:solidFill>
                  <a:schemeClr val="bg1"/>
                </a:solidFill>
                <a:effectLst/>
                <a:latin typeface="Arial" panose="020B0604020202020204" pitchFamily="34" charset="0"/>
              </a:rPr>
              <a:t> </a:t>
            </a:r>
            <a:r>
              <a:rPr lang="en-US" b="1" i="0" dirty="0" err="1">
                <a:solidFill>
                  <a:schemeClr val="bg1"/>
                </a:solidFill>
                <a:effectLst/>
                <a:latin typeface="Arial" panose="020B0604020202020204" pitchFamily="34" charset="0"/>
              </a:rPr>
              <a:t>Chúa</a:t>
            </a:r>
            <a:r>
              <a:rPr lang="en-US" b="1" i="0" dirty="0">
                <a:solidFill>
                  <a:schemeClr val="bg1"/>
                </a:solidFill>
                <a:effectLst/>
                <a:latin typeface="Arial" panose="020B0604020202020204" pitchFamily="34" charset="0"/>
              </a:rPr>
              <a:t>, </a:t>
            </a:r>
            <a:r>
              <a:rPr lang="en-US" b="1" i="0" dirty="0" err="1">
                <a:solidFill>
                  <a:schemeClr val="bg1"/>
                </a:solidFill>
                <a:effectLst/>
                <a:latin typeface="Arial" panose="020B0604020202020204" pitchFamily="34" charset="0"/>
              </a:rPr>
              <a:t>xin</a:t>
            </a:r>
            <a:r>
              <a:rPr lang="en-US" b="1" i="0" dirty="0">
                <a:solidFill>
                  <a:schemeClr val="bg1"/>
                </a:solidFill>
                <a:effectLst/>
                <a:latin typeface="Arial" panose="020B0604020202020204" pitchFamily="34" charset="0"/>
              </a:rPr>
              <a:t> </a:t>
            </a:r>
            <a:r>
              <a:rPr lang="en-US" b="1" i="0" dirty="0" err="1">
                <a:solidFill>
                  <a:schemeClr val="bg1"/>
                </a:solidFill>
                <a:effectLst/>
                <a:latin typeface="Arial" panose="020B0604020202020204" pitchFamily="34" charset="0"/>
              </a:rPr>
              <a:t>nhớ</a:t>
            </a:r>
            <a:r>
              <a:rPr lang="en-US" b="1" i="0" dirty="0">
                <a:solidFill>
                  <a:schemeClr val="bg1"/>
                </a:solidFill>
                <a:effectLst/>
                <a:latin typeface="Arial" panose="020B0604020202020204" pitchFamily="34" charset="0"/>
              </a:rPr>
              <a:t> </a:t>
            </a:r>
            <a:r>
              <a:rPr lang="en-US" b="1" i="0" dirty="0" err="1">
                <a:solidFill>
                  <a:schemeClr val="bg1"/>
                </a:solidFill>
                <a:effectLst/>
                <a:latin typeface="Arial" panose="020B0604020202020204" pitchFamily="34" charset="0"/>
              </a:rPr>
              <a:t>lại</a:t>
            </a:r>
            <a:r>
              <a:rPr lang="en-US" b="1" i="0" dirty="0">
                <a:solidFill>
                  <a:schemeClr val="bg1"/>
                </a:solidFill>
                <a:effectLst/>
                <a:latin typeface="Arial" panose="020B0604020202020204" pitchFamily="34" charset="0"/>
              </a:rPr>
              <a:t> </a:t>
            </a:r>
            <a:r>
              <a:rPr lang="en-US" b="1" i="0" dirty="0" err="1">
                <a:solidFill>
                  <a:schemeClr val="bg1"/>
                </a:solidFill>
                <a:effectLst/>
                <a:latin typeface="Arial" panose="020B0604020202020204" pitchFamily="34" charset="0"/>
              </a:rPr>
              <a:t>lời</a:t>
            </a:r>
            <a:r>
              <a:rPr lang="en-US" b="1" i="0" dirty="0">
                <a:solidFill>
                  <a:schemeClr val="bg1"/>
                </a:solidFill>
                <a:effectLst/>
                <a:latin typeface="Arial" panose="020B0604020202020204" pitchFamily="34" charset="0"/>
              </a:rPr>
              <a:t> </a:t>
            </a:r>
            <a:r>
              <a:rPr lang="en-US" b="1" i="0" dirty="0" err="1">
                <a:solidFill>
                  <a:schemeClr val="bg1"/>
                </a:solidFill>
                <a:effectLst/>
                <a:latin typeface="Arial" panose="020B0604020202020204" pitchFamily="34" charset="0"/>
              </a:rPr>
              <a:t>Chúa</a:t>
            </a:r>
            <a:r>
              <a:rPr lang="en-US" b="1" i="0" dirty="0">
                <a:solidFill>
                  <a:schemeClr val="bg1"/>
                </a:solidFill>
                <a:effectLst/>
                <a:latin typeface="Arial" panose="020B0604020202020204" pitchFamily="34" charset="0"/>
              </a:rPr>
              <a:t>, </a:t>
            </a:r>
            <a:r>
              <a:rPr lang="en-US" b="1" i="0" dirty="0" err="1">
                <a:solidFill>
                  <a:schemeClr val="bg1"/>
                </a:solidFill>
                <a:effectLst/>
                <a:latin typeface="Arial" panose="020B0604020202020204" pitchFamily="34" charset="0"/>
              </a:rPr>
              <a:t>vì</a:t>
            </a:r>
            <a:r>
              <a:rPr lang="en-US" b="1" i="0" dirty="0">
                <a:solidFill>
                  <a:schemeClr val="bg1"/>
                </a:solidFill>
                <a:effectLst/>
                <a:latin typeface="Arial" panose="020B0604020202020204" pitchFamily="34" charset="0"/>
              </a:rPr>
              <a:t> </a:t>
            </a:r>
            <a:r>
              <a:rPr lang="en-US" b="1" i="0" dirty="0" err="1">
                <a:solidFill>
                  <a:schemeClr val="bg1"/>
                </a:solidFill>
                <a:effectLst/>
                <a:latin typeface="Arial" panose="020B0604020202020204" pitchFamily="34" charset="0"/>
              </a:rPr>
              <a:t>Chúa</a:t>
            </a:r>
            <a:r>
              <a:rPr lang="en-US" b="1" i="0" dirty="0">
                <a:solidFill>
                  <a:schemeClr val="bg1"/>
                </a:solidFill>
                <a:effectLst/>
                <a:latin typeface="Arial" panose="020B0604020202020204" pitchFamily="34" charset="0"/>
              </a:rPr>
              <a:t> </a:t>
            </a:r>
            <a:r>
              <a:rPr lang="en-US" b="1" i="0" dirty="0" err="1">
                <a:solidFill>
                  <a:schemeClr val="bg1"/>
                </a:solidFill>
                <a:effectLst/>
                <a:latin typeface="Arial" panose="020B0604020202020204" pitchFamily="34" charset="0"/>
              </a:rPr>
              <a:t>đã</a:t>
            </a:r>
            <a:r>
              <a:rPr lang="en-US" b="1" i="0" dirty="0">
                <a:solidFill>
                  <a:schemeClr val="bg1"/>
                </a:solidFill>
                <a:effectLst/>
                <a:latin typeface="Arial" panose="020B0604020202020204" pitchFamily="34" charset="0"/>
              </a:rPr>
              <a:t> </a:t>
            </a:r>
            <a:r>
              <a:rPr lang="en-US" b="1" i="0" dirty="0" err="1">
                <a:solidFill>
                  <a:schemeClr val="bg1"/>
                </a:solidFill>
                <a:effectLst/>
                <a:latin typeface="Arial" panose="020B0604020202020204" pitchFamily="34" charset="0"/>
              </a:rPr>
              <a:t>cho</a:t>
            </a:r>
            <a:r>
              <a:rPr lang="en-US" b="1" i="0" dirty="0">
                <a:solidFill>
                  <a:schemeClr val="bg1"/>
                </a:solidFill>
                <a:effectLst/>
                <a:latin typeface="Arial" panose="020B0604020202020204" pitchFamily="34" charset="0"/>
              </a:rPr>
              <a:t> </a:t>
            </a:r>
            <a:r>
              <a:rPr lang="en-US" b="1" i="0" dirty="0" err="1">
                <a:solidFill>
                  <a:schemeClr val="bg1"/>
                </a:solidFill>
                <a:effectLst/>
                <a:latin typeface="Arial" panose="020B0604020202020204" pitchFamily="34" charset="0"/>
              </a:rPr>
              <a:t>tôi</a:t>
            </a:r>
            <a:r>
              <a:rPr lang="en-US" b="1" i="0" dirty="0">
                <a:solidFill>
                  <a:schemeClr val="bg1"/>
                </a:solidFill>
                <a:effectLst/>
                <a:latin typeface="Arial" panose="020B0604020202020204" pitchFamily="34" charset="0"/>
              </a:rPr>
              <a:t> </a:t>
            </a:r>
            <a:r>
              <a:rPr lang="en-US" b="1" i="0" dirty="0" err="1">
                <a:solidFill>
                  <a:schemeClr val="bg1"/>
                </a:solidFill>
                <a:effectLst/>
                <a:latin typeface="Arial" panose="020B0604020202020204" pitchFamily="34" charset="0"/>
              </a:rPr>
              <a:t>hy</a:t>
            </a:r>
            <a:r>
              <a:rPr lang="en-US" b="1" i="0" dirty="0">
                <a:solidFill>
                  <a:schemeClr val="bg1"/>
                </a:solidFill>
                <a:effectLst/>
                <a:latin typeface="Arial" panose="020B0604020202020204" pitchFamily="34" charset="0"/>
              </a:rPr>
              <a:t> </a:t>
            </a:r>
            <a:r>
              <a:rPr lang="en-US" b="1" i="0" dirty="0" err="1">
                <a:solidFill>
                  <a:schemeClr val="bg1"/>
                </a:solidFill>
                <a:effectLst/>
                <a:latin typeface="Arial" panose="020B0604020202020204" pitchFamily="34" charset="0"/>
              </a:rPr>
              <a:t>vọng</a:t>
            </a:r>
            <a:r>
              <a:rPr lang="en-US" b="1" i="0" dirty="0">
                <a:solidFill>
                  <a:schemeClr val="bg1"/>
                </a:solidFill>
                <a:effectLst/>
                <a:latin typeface="Arial" panose="020B0604020202020204" pitchFamily="34" charset="0"/>
              </a:rPr>
              <a:t> </a:t>
            </a:r>
            <a:r>
              <a:rPr lang="en-US" b="1" i="0" dirty="0" err="1">
                <a:solidFill>
                  <a:schemeClr val="bg1"/>
                </a:solidFill>
                <a:effectLst/>
                <a:latin typeface="Arial" panose="020B0604020202020204" pitchFamily="34" charset="0"/>
              </a:rPr>
              <a:t>vào</a:t>
            </a:r>
            <a:r>
              <a:rPr lang="en-US" b="1" i="0" dirty="0">
                <a:solidFill>
                  <a:schemeClr val="bg1"/>
                </a:solidFill>
                <a:effectLst/>
                <a:latin typeface="Arial" panose="020B0604020202020204" pitchFamily="34" charset="0"/>
              </a:rPr>
              <a:t> </a:t>
            </a:r>
            <a:r>
              <a:rPr lang="en-US" b="1" i="0" dirty="0" err="1">
                <a:solidFill>
                  <a:schemeClr val="bg1"/>
                </a:solidFill>
                <a:effectLst/>
                <a:latin typeface="Arial" panose="020B0604020202020204" pitchFamily="34" charset="0"/>
              </a:rPr>
              <a:t>lời</a:t>
            </a:r>
            <a:r>
              <a:rPr lang="en-US" b="1" i="0" dirty="0">
                <a:solidFill>
                  <a:schemeClr val="bg1"/>
                </a:solidFill>
                <a:effectLst/>
                <a:latin typeface="Arial" panose="020B0604020202020204" pitchFamily="34" charset="0"/>
              </a:rPr>
              <a:t> </a:t>
            </a:r>
            <a:r>
              <a:rPr lang="en-US" b="1" i="0" dirty="0" err="1">
                <a:solidFill>
                  <a:schemeClr val="bg1"/>
                </a:solidFill>
                <a:effectLst/>
                <a:latin typeface="Arial" panose="020B0604020202020204" pitchFamily="34" charset="0"/>
              </a:rPr>
              <a:t>Chúa</a:t>
            </a:r>
            <a:r>
              <a:rPr lang="en-US" b="1" i="0" dirty="0">
                <a:solidFill>
                  <a:schemeClr val="bg1"/>
                </a:solidFill>
                <a:effectLst/>
                <a:latin typeface="Arial" panose="020B0604020202020204" pitchFamily="34" charset="0"/>
              </a:rPr>
              <a:t>, </a:t>
            </a:r>
            <a:r>
              <a:rPr lang="en-US" b="1" i="0" dirty="0" err="1">
                <a:solidFill>
                  <a:schemeClr val="bg1"/>
                </a:solidFill>
                <a:effectLst/>
                <a:latin typeface="Arial" panose="020B0604020202020204" pitchFamily="34" charset="0"/>
              </a:rPr>
              <a:t>đó</a:t>
            </a:r>
            <a:r>
              <a:rPr lang="en-US" b="1" i="0" dirty="0">
                <a:solidFill>
                  <a:schemeClr val="bg1"/>
                </a:solidFill>
                <a:effectLst/>
                <a:latin typeface="Arial" panose="020B0604020202020204" pitchFamily="34" charset="0"/>
              </a:rPr>
              <a:t> </a:t>
            </a:r>
            <a:r>
              <a:rPr lang="en-US" b="1" i="0" dirty="0" err="1">
                <a:solidFill>
                  <a:schemeClr val="bg1"/>
                </a:solidFill>
                <a:effectLst/>
                <a:latin typeface="Arial" panose="020B0604020202020204" pitchFamily="34" charset="0"/>
              </a:rPr>
              <a:t>là</a:t>
            </a:r>
            <a:r>
              <a:rPr lang="en-US" b="1" i="0" dirty="0">
                <a:solidFill>
                  <a:schemeClr val="bg1"/>
                </a:solidFill>
                <a:effectLst/>
                <a:latin typeface="Arial" panose="020B0604020202020204" pitchFamily="34" charset="0"/>
              </a:rPr>
              <a:t> </a:t>
            </a:r>
            <a:r>
              <a:rPr lang="en-US" b="1" i="0" dirty="0" err="1">
                <a:solidFill>
                  <a:schemeClr val="bg1"/>
                </a:solidFill>
                <a:effectLst/>
                <a:latin typeface="Arial" panose="020B0604020202020204" pitchFamily="34" charset="0"/>
              </a:rPr>
              <a:t>điều</a:t>
            </a:r>
            <a:r>
              <a:rPr lang="en-US" b="1" i="0" dirty="0">
                <a:solidFill>
                  <a:schemeClr val="bg1"/>
                </a:solidFill>
                <a:effectLst/>
                <a:latin typeface="Arial" panose="020B0604020202020204" pitchFamily="34" charset="0"/>
              </a:rPr>
              <a:t> an </a:t>
            </a:r>
            <a:r>
              <a:rPr lang="en-US" b="1" i="0" dirty="0" err="1">
                <a:solidFill>
                  <a:schemeClr val="bg1"/>
                </a:solidFill>
                <a:effectLst/>
                <a:latin typeface="Arial" panose="020B0604020202020204" pitchFamily="34" charset="0"/>
              </a:rPr>
              <a:t>ủi</a:t>
            </a:r>
            <a:r>
              <a:rPr lang="en-US" b="1" i="0" dirty="0">
                <a:solidFill>
                  <a:schemeClr val="bg1"/>
                </a:solidFill>
                <a:effectLst/>
                <a:latin typeface="Arial" panose="020B0604020202020204" pitchFamily="34" charset="0"/>
              </a:rPr>
              <a:t> </a:t>
            </a:r>
            <a:r>
              <a:rPr lang="en-US" b="1" i="0" dirty="0" err="1">
                <a:solidFill>
                  <a:schemeClr val="bg1"/>
                </a:solidFill>
                <a:effectLst/>
                <a:latin typeface="Arial" panose="020B0604020202020204" pitchFamily="34" charset="0"/>
              </a:rPr>
              <a:t>tôi</a:t>
            </a:r>
            <a:r>
              <a:rPr lang="en-US" b="1" i="0" dirty="0">
                <a:solidFill>
                  <a:schemeClr val="bg1"/>
                </a:solidFill>
                <a:effectLst/>
                <a:latin typeface="Arial" panose="020B0604020202020204" pitchFamily="34" charset="0"/>
              </a:rPr>
              <a:t> </a:t>
            </a:r>
            <a:r>
              <a:rPr lang="en-US" b="1" i="0" dirty="0" err="1">
                <a:solidFill>
                  <a:schemeClr val="bg1"/>
                </a:solidFill>
                <a:effectLst/>
                <a:latin typeface="Arial" panose="020B0604020202020204" pitchFamily="34" charset="0"/>
              </a:rPr>
              <a:t>trong</a:t>
            </a:r>
            <a:r>
              <a:rPr lang="en-US" b="1" i="0" dirty="0">
                <a:solidFill>
                  <a:schemeClr val="bg1"/>
                </a:solidFill>
                <a:effectLst/>
                <a:latin typeface="Arial" panose="020B0604020202020204" pitchFamily="34" charset="0"/>
              </a:rPr>
              <a:t> </a:t>
            </a:r>
            <a:r>
              <a:rPr lang="en-US" b="1" i="0" dirty="0" err="1">
                <a:solidFill>
                  <a:schemeClr val="bg1"/>
                </a:solidFill>
                <a:effectLst/>
                <a:latin typeface="Arial" panose="020B0604020202020204" pitchFamily="34" charset="0"/>
              </a:rPr>
              <a:t>lúc</a:t>
            </a:r>
            <a:r>
              <a:rPr lang="en-US" b="1" i="0" dirty="0">
                <a:solidFill>
                  <a:schemeClr val="bg1"/>
                </a:solidFill>
                <a:effectLst/>
                <a:latin typeface="Arial" panose="020B0604020202020204" pitchFamily="34" charset="0"/>
              </a:rPr>
              <a:t> </a:t>
            </a:r>
            <a:r>
              <a:rPr lang="en-US" b="1" i="0" dirty="0" err="1">
                <a:solidFill>
                  <a:schemeClr val="bg1"/>
                </a:solidFill>
                <a:effectLst/>
                <a:latin typeface="Arial" panose="020B0604020202020204" pitchFamily="34" charset="0"/>
              </a:rPr>
              <a:t>tôi</a:t>
            </a:r>
            <a:r>
              <a:rPr lang="en-US" b="1" i="0" dirty="0">
                <a:solidFill>
                  <a:schemeClr val="bg1"/>
                </a:solidFill>
                <a:effectLst/>
                <a:latin typeface="Arial" panose="020B0604020202020204" pitchFamily="34" charset="0"/>
              </a:rPr>
              <a:t> </a:t>
            </a:r>
            <a:r>
              <a:rPr lang="en-US" b="1" i="0" dirty="0" err="1">
                <a:solidFill>
                  <a:schemeClr val="bg1"/>
                </a:solidFill>
                <a:effectLst/>
                <a:latin typeface="Arial" panose="020B0604020202020204" pitchFamily="34" charset="0"/>
              </a:rPr>
              <a:t>khốn</a:t>
            </a:r>
            <a:r>
              <a:rPr lang="en-US" b="1" i="0" dirty="0">
                <a:solidFill>
                  <a:schemeClr val="bg1"/>
                </a:solidFill>
                <a:effectLst/>
                <a:latin typeface="Arial" panose="020B0604020202020204" pitchFamily="34" charset="0"/>
              </a:rPr>
              <a:t> </a:t>
            </a:r>
            <a:r>
              <a:rPr lang="en-US" b="1" i="0" dirty="0" err="1">
                <a:solidFill>
                  <a:schemeClr val="bg1"/>
                </a:solidFill>
                <a:effectLst/>
                <a:latin typeface="Arial" panose="020B0604020202020204" pitchFamily="34" charset="0"/>
              </a:rPr>
              <a:t>khổ</a:t>
            </a:r>
            <a:r>
              <a:rPr lang="en-US" b="1" i="0" dirty="0">
                <a:solidFill>
                  <a:schemeClr val="bg1"/>
                </a:solidFill>
                <a:effectLst/>
                <a:latin typeface="Arial" panose="020B0604020202020204" pitchFamily="34" charset="0"/>
              </a:rPr>
              <a:t>.</a:t>
            </a:r>
            <a:endParaRPr lang="vi-VN" b="1" dirty="0">
              <a:solidFill>
                <a:schemeClr val="bg1"/>
              </a:solidFill>
              <a:effectLst/>
              <a:latin typeface="+mj-lt"/>
              <a:cs typeface="Times New Roman" pitchFamily="18" charset="0"/>
            </a:endParaRPr>
          </a:p>
        </p:txBody>
      </p:sp>
      <p:sp>
        <p:nvSpPr>
          <p:cNvPr id="3" name="TextBox 2">
            <a:extLst>
              <a:ext uri="{FF2B5EF4-FFF2-40B4-BE49-F238E27FC236}">
                <a16:creationId xmlns:a16="http://schemas.microsoft.com/office/drawing/2014/main" id="{8C745E0C-A35F-4DDD-A95C-64550B5F1418}"/>
              </a:ext>
            </a:extLst>
          </p:cNvPr>
          <p:cNvSpPr txBox="1"/>
          <p:nvPr/>
        </p:nvSpPr>
        <p:spPr>
          <a:xfrm>
            <a:off x="2667000" y="57150"/>
            <a:ext cx="4495800" cy="830997"/>
          </a:xfrm>
          <a:prstGeom prst="rect">
            <a:avLst/>
          </a:prstGeom>
          <a:noFill/>
        </p:spPr>
        <p:txBody>
          <a:bodyPr wrap="square" rtlCol="0">
            <a:spAutoFit/>
          </a:bodyPr>
          <a:lstStyle/>
          <a:p>
            <a:r>
              <a:rPr lang="en-US" sz="4800" b="1" dirty="0">
                <a:solidFill>
                  <a:srgbClr val="FFFF00"/>
                </a:solidFill>
                <a:effectLst/>
                <a:latin typeface="Arial" panose="020B0604020202020204" pitchFamily="34" charset="0"/>
                <a:cs typeface="Arial" panose="020B0604020202020204" pitchFamily="34" charset="0"/>
              </a:rPr>
              <a:t>Ca </a:t>
            </a:r>
            <a:r>
              <a:rPr lang="en-US" sz="4800" b="1" dirty="0" err="1">
                <a:solidFill>
                  <a:srgbClr val="FFFF00"/>
                </a:solidFill>
                <a:effectLst/>
                <a:latin typeface="Arial" panose="020B0604020202020204" pitchFamily="34" charset="0"/>
                <a:cs typeface="Arial" panose="020B0604020202020204" pitchFamily="34" charset="0"/>
              </a:rPr>
              <a:t>hiệp</a:t>
            </a:r>
            <a:r>
              <a:rPr lang="en-US" sz="4800" b="1" dirty="0">
                <a:solidFill>
                  <a:srgbClr val="FFFF00"/>
                </a:solidFill>
                <a:effectLst/>
                <a:latin typeface="Arial" panose="020B0604020202020204" pitchFamily="34" charset="0"/>
                <a:cs typeface="Arial" panose="020B0604020202020204" pitchFamily="34" charset="0"/>
              </a:rPr>
              <a:t> </a:t>
            </a:r>
            <a:r>
              <a:rPr lang="en-US" sz="4800" b="1" dirty="0" err="1">
                <a:solidFill>
                  <a:srgbClr val="FFFF00"/>
                </a:solidFill>
                <a:effectLst/>
                <a:latin typeface="Arial" panose="020B0604020202020204" pitchFamily="34" charset="0"/>
                <a:cs typeface="Arial" panose="020B0604020202020204" pitchFamily="34" charset="0"/>
              </a:rPr>
              <a:t>lễ</a:t>
            </a:r>
            <a:endParaRPr lang="en-US" sz="4800" dirty="0"/>
          </a:p>
        </p:txBody>
      </p:sp>
    </p:spTree>
    <p:extLst>
      <p:ext uri="{BB962C8B-B14F-4D97-AF65-F5344CB8AC3E}">
        <p14:creationId xmlns:p14="http://schemas.microsoft.com/office/powerpoint/2010/main" val="3879861318"/>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r>
              <a:rPr lang="en-US" sz="8000" b="1" dirty="0">
                <a:solidFill>
                  <a:srgbClr val="FFFF00"/>
                </a:solidFill>
                <a:effectLst/>
                <a:latin typeface="+mj-lt"/>
                <a:cs typeface="Times New Roman" pitchFamily="18" charset="0"/>
              </a:rPr>
              <a:t>Ca </a:t>
            </a:r>
            <a:r>
              <a:rPr lang="en-US" sz="8000" b="1" dirty="0" err="1">
                <a:solidFill>
                  <a:srgbClr val="FFFF00"/>
                </a:solidFill>
                <a:effectLst/>
                <a:latin typeface="+mj-lt"/>
                <a:cs typeface="Times New Roman" pitchFamily="18" charset="0"/>
              </a:rPr>
              <a:t>Kết</a:t>
            </a:r>
            <a:r>
              <a:rPr lang="en-US" sz="8000" b="1" dirty="0">
                <a:solidFill>
                  <a:srgbClr val="FFFF00"/>
                </a:solidFill>
                <a:effectLst/>
                <a:latin typeface="+mj-lt"/>
                <a:cs typeface="Times New Roman" pitchFamily="18" charset="0"/>
              </a:rPr>
              <a:t> </a:t>
            </a:r>
            <a:r>
              <a:rPr lang="en-US" sz="8000" b="1" dirty="0" err="1">
                <a:solidFill>
                  <a:srgbClr val="FFFF00"/>
                </a:solidFill>
                <a:effectLst/>
                <a:latin typeface="+mj-lt"/>
                <a:cs typeface="Times New Roman" pitchFamily="18" charset="0"/>
              </a:rPr>
              <a:t>Lễ</a:t>
            </a:r>
            <a:br>
              <a:rPr lang="en-US" sz="8000" b="0" dirty="0">
                <a:solidFill>
                  <a:srgbClr val="FFFF00"/>
                </a:solidFill>
                <a:effectLst/>
                <a:latin typeface="+mj-lt"/>
                <a:cs typeface="Times New Roman" pitchFamily="18" charset="0"/>
              </a:rPr>
            </a:br>
            <a:endParaRPr lang="vi-VN" sz="5400" b="0" dirty="0">
              <a:solidFill>
                <a:schemeClr val="bg1"/>
              </a:solidFill>
              <a:effectLst/>
              <a:latin typeface="+mj-lt"/>
              <a:cs typeface="Times New Roman" pitchFamily="18" charset="0"/>
            </a:endParaRPr>
          </a:p>
        </p:txBody>
      </p:sp>
    </p:spTree>
    <p:extLst>
      <p:ext uri="{BB962C8B-B14F-4D97-AF65-F5344CB8AC3E}">
        <p14:creationId xmlns:p14="http://schemas.microsoft.com/office/powerpoint/2010/main" val="2324154951"/>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ustom 1">
      <a:majorFont>
        <a:latin typeface="UTM American Sans"/>
        <a:ea typeface=""/>
        <a:cs typeface=""/>
      </a:majorFont>
      <a:minorFont>
        <a:latin typeface="UTM American San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5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ustom 1">
      <a:majorFont>
        <a:latin typeface="UTM American Sans"/>
        <a:ea typeface=""/>
        <a:cs typeface=""/>
      </a:majorFont>
      <a:minorFont>
        <a:latin typeface="UTM American San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6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ustom 1">
      <a:majorFont>
        <a:latin typeface="UTM American Sans"/>
        <a:ea typeface=""/>
        <a:cs typeface=""/>
      </a:majorFont>
      <a:minorFont>
        <a:latin typeface="UTM American San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9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ustom 1">
      <a:majorFont>
        <a:latin typeface="UTM American Sans"/>
        <a:ea typeface=""/>
        <a:cs typeface=""/>
      </a:majorFont>
      <a:minorFont>
        <a:latin typeface="UTM American San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10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ustom 1">
      <a:majorFont>
        <a:latin typeface="UTM American Sans"/>
        <a:ea typeface=""/>
        <a:cs typeface=""/>
      </a:majorFont>
      <a:minorFont>
        <a:latin typeface="UTM American San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1580</TotalTime>
  <Words>213</Words>
  <Application>Microsoft Office PowerPoint</Application>
  <PresentationFormat>On-screen Show (16:9)</PresentationFormat>
  <Paragraphs>21</Paragraphs>
  <Slides>10</Slides>
  <Notes>6</Notes>
  <HiddenSlides>0</HiddenSlides>
  <MMClips>0</MMClips>
  <ScaleCrop>false</ScaleCrop>
  <HeadingPairs>
    <vt:vector size="6" baseType="variant">
      <vt:variant>
        <vt:lpstr>Fonts Used</vt:lpstr>
      </vt:variant>
      <vt:variant>
        <vt:i4>4</vt:i4>
      </vt:variant>
      <vt:variant>
        <vt:lpstr>Theme</vt:lpstr>
      </vt:variant>
      <vt:variant>
        <vt:i4>5</vt:i4>
      </vt:variant>
      <vt:variant>
        <vt:lpstr>Slide Titles</vt:lpstr>
      </vt:variant>
      <vt:variant>
        <vt:i4>10</vt:i4>
      </vt:variant>
    </vt:vector>
  </HeadingPairs>
  <TitlesOfParts>
    <vt:vector size="19" baseType="lpstr">
      <vt:lpstr>Arial</vt:lpstr>
      <vt:lpstr>Calibri</vt:lpstr>
      <vt:lpstr>Helvetica Neue</vt:lpstr>
      <vt:lpstr>UTM American Sans</vt:lpstr>
      <vt:lpstr>Office Theme</vt:lpstr>
      <vt:lpstr>5_Office Theme</vt:lpstr>
      <vt:lpstr>6_Office Theme</vt:lpstr>
      <vt:lpstr>9_Office Theme</vt:lpstr>
      <vt:lpstr>10_Office Theme</vt:lpstr>
      <vt:lpstr>PowerPoint Presentation</vt:lpstr>
      <vt:lpstr>Lạy Chúa, Chúa đã tác tạo mọi sự cho chúng tôi hưởng dùng, Chúa đã xét xử công bình. Vì chúng tôi đã phạm tội và không tuân giữ các giới răn Chúa; nhưng xin Chúa hãy ban cho ban cho danh Chúa được vinh hiển, và xin hãy đối xử với chúng tôi theo lượng từ bi của Chúa.</vt:lpstr>
      <vt:lpstr>PowerPoint Presentation</vt:lpstr>
      <vt:lpstr>Ðáp:  Thiên Chúa ở cùng chúng tôi</vt:lpstr>
      <vt:lpstr>Alleluia, alleluia!  – Lạy Chúa, giới răn Chúa làm hoan lạc tâm can, mệnh lệnh Chúa sáng soi con mắt. – Alleluia.</vt:lpstr>
      <vt:lpstr>PowerPoint Presentation</vt:lpstr>
      <vt:lpstr>PowerPoint Presentation</vt:lpstr>
      <vt:lpstr>Lạy Chúa, đối với tôi tớ Chúa, xin nhớ lại lời Chúa, vì Chúa đã cho tôi hy vọng vào lời Chúa, đó là điều an ủi tôi trong lúc tôi khốn khổ.</vt:lpstr>
      <vt:lpstr>Ca Kết Lễ </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Thánh Vịnh 103 Chúa Giêsu Chịu Phép Rửa Năm C Lm Kim Long</dc:title>
  <dc:creator>Hung Nam</dc:creator>
  <cp:lastModifiedBy>PC</cp:lastModifiedBy>
  <cp:revision>170</cp:revision>
  <dcterms:created xsi:type="dcterms:W3CDTF">2021-12-05T01:20:54Z</dcterms:created>
  <dcterms:modified xsi:type="dcterms:W3CDTF">2025-09-23T02:08:08Z</dcterms:modified>
</cp:coreProperties>
</file>