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6" r:id="rId2"/>
    <p:sldMasterId id="2147483760" r:id="rId3"/>
    <p:sldMasterId id="2147483796" r:id="rId4"/>
    <p:sldMasterId id="2147483856" r:id="rId5"/>
  </p:sldMasterIdLst>
  <p:notesMasterIdLst>
    <p:notesMasterId r:id="rId16"/>
  </p:notesMasterIdLst>
  <p:sldIdLst>
    <p:sldId id="1071" r:id="rId6"/>
    <p:sldId id="316" r:id="rId7"/>
    <p:sldId id="1029" r:id="rId8"/>
    <p:sldId id="1056" r:id="rId9"/>
    <p:sldId id="426" r:id="rId10"/>
    <p:sldId id="1100" r:id="rId11"/>
    <p:sldId id="1046" r:id="rId12"/>
    <p:sldId id="346" r:id="rId13"/>
    <p:sldId id="445" r:id="rId14"/>
    <p:sldId id="1101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  <a:srgbClr val="009A46"/>
    <a:srgbClr val="0033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370" autoAdjust="0"/>
  </p:normalViewPr>
  <p:slideViewPr>
    <p:cSldViewPr>
      <p:cViewPr varScale="1">
        <p:scale>
          <a:sx n="72" d="100"/>
          <a:sy n="72" d="100"/>
        </p:scale>
        <p:origin x="348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715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FC896-DBEB-4B2F-A345-24C1E6867C7E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DAA1B-6C37-4EC5-BBC8-F5F52700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6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15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85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859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4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8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9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1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87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98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8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6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9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40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0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2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4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71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4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5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0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7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8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9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27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0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5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95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36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51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2537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131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605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458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3432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64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5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529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819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449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131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822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574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0719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759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474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27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307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112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308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72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95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97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9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2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A25E-7F15-44F1-94F4-2A12B1BB4C41}" type="datetimeFigureOut">
              <a:rPr lang="en-US" smtClean="0"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4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5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7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05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rgbClr val="003300">
                <a:lumMod val="84000"/>
                <a:lumOff val="16000"/>
              </a:srgbClr>
            </a:gs>
            <a:gs pos="8000">
              <a:srgbClr val="9CB86E"/>
            </a:gs>
            <a:gs pos="62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56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5372B18-9D54-4650-A93F-E1BC75A2D6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74387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3F17355-98E8-4578-BACF-F3D1C0E6A645}"/>
              </a:ext>
            </a:extLst>
          </p:cNvPr>
          <p:cNvSpPr txBox="1"/>
          <p:nvPr/>
        </p:nvSpPr>
        <p:spPr>
          <a:xfrm>
            <a:off x="152400" y="62407"/>
            <a:ext cx="6934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TƯ TUẦN XXVI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75C14A1-34B1-4BB4-899A-9643656A0D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01204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05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5372B18-9D54-4650-A93F-E1BC75A2D6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74387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3F17355-98E8-4578-BACF-F3D1C0E6A645}"/>
              </a:ext>
            </a:extLst>
          </p:cNvPr>
          <p:cNvSpPr txBox="1"/>
          <p:nvPr/>
        </p:nvSpPr>
        <p:spPr>
          <a:xfrm>
            <a:off x="152400" y="62407"/>
            <a:ext cx="6934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TƯ TUẦN XXVI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75C14A1-34B1-4BB4-899A-9643656A0D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01204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9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" y="1123950"/>
            <a:ext cx="8801100" cy="3276599"/>
          </a:xfrm>
        </p:spPr>
        <p:txBody>
          <a:bodyPr>
            <a:noAutofit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Chúng ta hãy vui mừng và hân hoan, vì Chúa muôn loài đã yêu thương trinh nữ thánh thiện và hiển vinh.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B86BB9-B6F7-4999-BCC7-DB0AD72AC438}"/>
              </a:ext>
            </a:extLst>
          </p:cNvPr>
          <p:cNvSpPr txBox="1"/>
          <p:nvPr/>
        </p:nvSpPr>
        <p:spPr>
          <a:xfrm>
            <a:off x="2286000" y="466557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40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Ca nhập lễ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1267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6878C9-76C9-FA44-2D27-3E14DE32C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4CF4DF7-EE09-482B-8183-69B101CCE8B0}"/>
              </a:ext>
            </a:extLst>
          </p:cNvPr>
          <p:cNvSpPr txBox="1"/>
          <p:nvPr/>
        </p:nvSpPr>
        <p:spPr>
          <a:xfrm>
            <a:off x="-228600" y="146760"/>
            <a:ext cx="8458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Đọc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1: 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Is 66, 10-14c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410B25-C385-43E7-958B-03F48D6A64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105150"/>
            <a:ext cx="4114800" cy="23212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615AF0-4117-408C-B7B7-2083B2CCA744}"/>
              </a:ext>
            </a:extLst>
          </p:cNvPr>
          <p:cNvSpPr txBox="1"/>
          <p:nvPr/>
        </p:nvSpPr>
        <p:spPr>
          <a:xfrm>
            <a:off x="136766" y="730985"/>
            <a:ext cx="885483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i="1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“</a:t>
            </a:r>
            <a:r>
              <a:rPr lang="en-US" sz="4400" b="1" i="1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Ðây</a:t>
            </a:r>
            <a:r>
              <a:rPr lang="en-US" sz="4400" b="1" i="1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Ta </a:t>
            </a:r>
            <a:r>
              <a:rPr lang="en-US" sz="4400" b="1" i="1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khiến</a:t>
            </a:r>
            <a:r>
              <a:rPr lang="en-US" sz="4400" b="1" i="1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4400" b="1" i="1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sông</a:t>
            </a:r>
            <a:r>
              <a:rPr lang="en-US" sz="4400" b="1" i="1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4400" b="1" i="1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bình</a:t>
            </a:r>
            <a:r>
              <a:rPr lang="en-US" sz="4400" b="1" i="1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an </a:t>
            </a:r>
            <a:r>
              <a:rPr lang="en-US" sz="4400" b="1" i="1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chảy</a:t>
            </a:r>
            <a:r>
              <a:rPr lang="en-US" sz="4400" b="1" i="1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4400" b="1" i="1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vào</a:t>
            </a:r>
            <a:r>
              <a:rPr lang="en-US" sz="4400" b="1" i="1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4400" b="1" i="1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nó</a:t>
            </a:r>
            <a:r>
              <a:rPr lang="en-US" sz="4400" b="1" i="1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”.</a:t>
            </a:r>
            <a:endParaRPr lang="vi-VN" sz="4400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9E6B1C-B8EA-4103-A465-CCD23111C888}"/>
              </a:ext>
            </a:extLst>
          </p:cNvPr>
          <p:cNvSpPr txBox="1"/>
          <p:nvPr/>
        </p:nvSpPr>
        <p:spPr>
          <a:xfrm>
            <a:off x="177553" y="2143386"/>
            <a:ext cx="706746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Trích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sách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Tiên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tri </a:t>
            </a:r>
            <a:r>
              <a:rPr lang="en-US" sz="40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Isaia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52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733550"/>
            <a:ext cx="7543800" cy="2438400"/>
          </a:xfrm>
        </p:spPr>
        <p:txBody>
          <a:bodyPr>
            <a:normAutofit/>
          </a:bodyPr>
          <a:lstStyle/>
          <a:p>
            <a:pPr algn="l"/>
            <a:r>
              <a:rPr lang="en-US" sz="49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Ðáp</a:t>
            </a:r>
            <a:r>
              <a:rPr lang="en-US" sz="49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vi-VN" sz="4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Lạy</a:t>
            </a:r>
            <a:r>
              <a:rPr lang="en-US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xin</a:t>
            </a:r>
            <a:r>
              <a:rPr lang="en-US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giữ</a:t>
            </a:r>
            <a:r>
              <a:rPr lang="en-US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linh</a:t>
            </a:r>
            <a:r>
              <a:rPr lang="en-US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hồn</a:t>
            </a:r>
            <a:r>
              <a:rPr lang="en-US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con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trong</a:t>
            </a:r>
            <a:r>
              <a:rPr lang="en-US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bình</a:t>
            </a:r>
            <a:r>
              <a:rPr lang="en-US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an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của</a:t>
            </a:r>
            <a:r>
              <a:rPr lang="en-US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.</a:t>
            </a:r>
            <a:endParaRPr lang="en-US" b="1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B1B11A-6F83-4AF2-A82F-8A90599E79EB}"/>
              </a:ext>
            </a:extLst>
          </p:cNvPr>
          <p:cNvSpPr txBox="1"/>
          <p:nvPr/>
        </p:nvSpPr>
        <p:spPr>
          <a:xfrm>
            <a:off x="3124200" y="285750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2101A7-7A50-4267-B637-FFC602B63662}"/>
              </a:ext>
            </a:extLst>
          </p:cNvPr>
          <p:cNvSpPr txBox="1"/>
          <p:nvPr/>
        </p:nvSpPr>
        <p:spPr>
          <a:xfrm>
            <a:off x="2362200" y="120015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Tv 130, 1. 2. 3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7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1450"/>
            <a:ext cx="8305800" cy="4800600"/>
          </a:xfrm>
        </p:spPr>
        <p:txBody>
          <a:bodyPr>
            <a:noAutofit/>
          </a:bodyPr>
          <a:lstStyle/>
          <a:p>
            <a:pPr algn="just"/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Alleluia, alleluia! 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vi-VN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– Lạy Cha là Chúa trời đất, chúc tụng Cha, vì Cha đã mạc khải các mầu nhiệm nước trời cho những kẻ bé mọn. –</a:t>
            </a:r>
            <a:r>
              <a:rPr lang="en-US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Alleluia.</a:t>
            </a:r>
            <a:endParaRPr lang="en-US" b="1" u="sng" dirty="0">
              <a:solidFill>
                <a:srgbClr val="FFFF00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2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5372B18-9D54-4650-A93F-E1BC75A2D6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887"/>
            <a:ext cx="9144000" cy="5174387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3F17355-98E8-4578-BACF-F3D1C0E6A645}"/>
              </a:ext>
            </a:extLst>
          </p:cNvPr>
          <p:cNvSpPr txBox="1"/>
          <p:nvPr/>
        </p:nvSpPr>
        <p:spPr>
          <a:xfrm>
            <a:off x="609600" y="12427"/>
            <a:ext cx="415031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Phúc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2800" b="1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Âm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: Mt 18, 1-5</a:t>
            </a:r>
            <a:endParaRPr lang="en-US" sz="2800" b="1" dirty="0">
              <a:solidFill>
                <a:srgbClr val="FFFF00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75C14A1-34B1-4BB4-899A-9643656A0D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01204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54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5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0997"/>
            <a:ext cx="8382000" cy="3619499"/>
          </a:xfrm>
        </p:spPr>
        <p:txBody>
          <a:bodyPr>
            <a:normAutofit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Người trinh nữ khôn ngoan đã chọn lấy phần tốt nhất, và sẽ không bị ai lấy mất.</a:t>
            </a:r>
            <a:endParaRPr lang="vi-VN" b="1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745E0C-A35F-4DDD-A95C-64550B5F1418}"/>
              </a:ext>
            </a:extLst>
          </p:cNvPr>
          <p:cNvSpPr txBox="1"/>
          <p:nvPr/>
        </p:nvSpPr>
        <p:spPr>
          <a:xfrm>
            <a:off x="2667000" y="51435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7986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Ca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Kết</a:t>
            </a:r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Lễ</a:t>
            </a:r>
            <a:br>
              <a:rPr lang="en-US" sz="8000" b="0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</a:br>
            <a:endParaRPr lang="vi-VN" sz="5400" b="0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5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1587</TotalTime>
  <Words>168</Words>
  <Application>Microsoft Office PowerPoint</Application>
  <PresentationFormat>On-screen Show (16:9)</PresentationFormat>
  <Paragraphs>21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Helvetica Neue</vt:lpstr>
      <vt:lpstr>Roboto</vt:lpstr>
      <vt:lpstr>UTM American Sans</vt:lpstr>
      <vt:lpstr>Office Theme</vt:lpstr>
      <vt:lpstr>5_Office Theme</vt:lpstr>
      <vt:lpstr>6_Office Theme</vt:lpstr>
      <vt:lpstr>9_Office Theme</vt:lpstr>
      <vt:lpstr>10_Office Theme</vt:lpstr>
      <vt:lpstr>PowerPoint Presentation</vt:lpstr>
      <vt:lpstr>Chúng ta hãy vui mừng và hân hoan, vì Chúa muôn loài đã yêu thương trinh nữ thánh thiện và hiển vinh.</vt:lpstr>
      <vt:lpstr>PowerPoint Presentation</vt:lpstr>
      <vt:lpstr>Ðáp:  Lạy Chúa, xin giữ linh hồn con trong bình an của Chúa.</vt:lpstr>
      <vt:lpstr>Alleluia, alleluia!  – Lạy Cha là Chúa trời đất, chúc tụng Cha, vì Cha đã mạc khải các mầu nhiệm nước trời cho những kẻ bé mọn. – Alleluia.</vt:lpstr>
      <vt:lpstr>PowerPoint Presentation</vt:lpstr>
      <vt:lpstr>PowerPoint Presentation</vt:lpstr>
      <vt:lpstr>Người trinh nữ khôn ngoan đã chọn lấy phần tốt nhất, và sẽ không bị ai lấy mất.</vt:lpstr>
      <vt:lpstr>Ca Kết Lễ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103 Chúa Giêsu Chịu Phép Rửa Năm C Lm Kim Long</dc:title>
  <dc:creator>Hung Nam</dc:creator>
  <cp:lastModifiedBy>PC</cp:lastModifiedBy>
  <cp:revision>171</cp:revision>
  <dcterms:created xsi:type="dcterms:W3CDTF">2021-12-05T01:20:54Z</dcterms:created>
  <dcterms:modified xsi:type="dcterms:W3CDTF">2025-09-23T02:36:41Z</dcterms:modified>
</cp:coreProperties>
</file>