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100" r:id="rId11"/>
    <p:sldId id="1046" r:id="rId12"/>
    <p:sldId id="346" r:id="rId13"/>
    <p:sldId id="445" r:id="rId14"/>
    <p:sldId id="110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8E"/>
    <a:srgbClr val="00642D"/>
    <a:srgbClr val="009A46"/>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370" autoAdjust="0"/>
  </p:normalViewPr>
  <p:slideViewPr>
    <p:cSldViewPr>
      <p:cViewPr varScale="1">
        <p:scale>
          <a:sx n="72" d="100"/>
          <a:sy n="72" d="100"/>
        </p:scale>
        <p:origin x="348" y="52"/>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9/17/2025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200607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1385645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9/17/2025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5" name="Content Placeholder 4">
            <a:extLst>
              <a:ext uri="{FF2B5EF4-FFF2-40B4-BE49-F238E27FC236}">
                <a16:creationId xmlns:a16="http://schemas.microsoft.com/office/drawing/2014/main" id="{7DA57063-7428-48B5-909A-7C9A5BFBC3B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44000" cy="5140356"/>
          </a:xfrm>
        </p:spPr>
      </p:pic>
      <p:sp>
        <p:nvSpPr>
          <p:cNvPr id="9" name="TextBox 8">
            <a:extLst>
              <a:ext uri="{FF2B5EF4-FFF2-40B4-BE49-F238E27FC236}">
                <a16:creationId xmlns:a16="http://schemas.microsoft.com/office/drawing/2014/main" id="{66DF919E-23EA-4F82-BEC0-49533066F32B}"/>
              </a:ext>
            </a:extLst>
          </p:cNvPr>
          <p:cNvSpPr txBox="1"/>
          <p:nvPr/>
        </p:nvSpPr>
        <p:spPr>
          <a:xfrm>
            <a:off x="1981200" y="34861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NĂM TUẦN XXV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5" name="Content Placeholder 4">
            <a:extLst>
              <a:ext uri="{FF2B5EF4-FFF2-40B4-BE49-F238E27FC236}">
                <a16:creationId xmlns:a16="http://schemas.microsoft.com/office/drawing/2014/main" id="{7DA57063-7428-48B5-909A-7C9A5BFBC3B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44000" cy="5140356"/>
          </a:xfrm>
        </p:spPr>
      </p:pic>
      <p:sp>
        <p:nvSpPr>
          <p:cNvPr id="9" name="TextBox 8">
            <a:extLst>
              <a:ext uri="{FF2B5EF4-FFF2-40B4-BE49-F238E27FC236}">
                <a16:creationId xmlns:a16="http://schemas.microsoft.com/office/drawing/2014/main" id="{66DF919E-23EA-4F82-BEC0-49533066F32B}"/>
              </a:ext>
            </a:extLst>
          </p:cNvPr>
          <p:cNvSpPr txBox="1"/>
          <p:nvPr/>
        </p:nvSpPr>
        <p:spPr>
          <a:xfrm>
            <a:off x="1981200" y="34861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NĂM TUẦN XXV THƯỜNG NIÊN C</a:t>
            </a:r>
            <a:endParaRPr lang="en-US" sz="2800" b="1" dirty="0">
              <a:solidFill>
                <a:srgbClr val="FFFF00"/>
              </a:solidFill>
            </a:endParaRPr>
          </a:p>
        </p:txBody>
      </p:sp>
    </p:spTree>
    <p:extLst>
      <p:ext uri="{BB962C8B-B14F-4D97-AF65-F5344CB8AC3E}">
        <p14:creationId xmlns:p14="http://schemas.microsoft.com/office/powerpoint/2010/main" val="3516299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200150"/>
            <a:ext cx="8801100" cy="3276599"/>
          </a:xfrm>
        </p:spPr>
        <p:txBody>
          <a:bodyPr>
            <a:noAutofit/>
          </a:bodyPr>
          <a:lstStyle/>
          <a:p>
            <a:pPr algn="just"/>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phán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phần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kêu</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cầu</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trong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mọi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gian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truân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nhậm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sẽ</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đến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muôn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đời</a:t>
            </a:r>
            <a:r>
              <a:rPr lang="en-US" b="1" i="0" dirty="0">
                <a:solidFill>
                  <a:schemeClr val="bg1"/>
                </a:solidFill>
                <a:effectLst/>
                <a:latin typeface="Arial" panose="020B0604020202020204" pitchFamily="34" charset="0"/>
              </a:rPr>
              <a:t>.</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86000" y="251252"/>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171537" y="13335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53434"/>
                </a:solidFill>
                <a:effectLst/>
                <a:latin typeface="Arial" panose="020B0604020202020204" pitchFamily="34" charset="0"/>
              </a:rPr>
              <a:t> </a:t>
            </a:r>
            <a:r>
              <a:rPr lang="en-US" sz="4000" b="0" i="0" dirty="0">
                <a:solidFill>
                  <a:schemeClr val="bg1"/>
                </a:solidFill>
                <a:effectLst/>
                <a:latin typeface="Arial" panose="020B0604020202020204" pitchFamily="34" charset="0"/>
              </a:rPr>
              <a:t>Kg 1, 1-8</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1" y="3040710"/>
            <a:ext cx="3962400" cy="2235306"/>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17629" y="876932"/>
            <a:ext cx="8854834" cy="1446550"/>
          </a:xfrm>
          <a:prstGeom prst="rect">
            <a:avLst/>
          </a:prstGeom>
          <a:noFill/>
        </p:spPr>
        <p:txBody>
          <a:bodyPr wrap="square">
            <a:spAutoFit/>
          </a:bodyPr>
          <a:lstStyle/>
          <a:p>
            <a:pPr algn="just"/>
            <a:r>
              <a:rPr lang="vi-VN" sz="4400" b="1" i="1" dirty="0">
                <a:solidFill>
                  <a:schemeClr val="bg1"/>
                </a:solidFill>
                <a:effectLst/>
                <a:latin typeface="Arial" panose="020B0604020202020204" pitchFamily="34" charset="0"/>
              </a:rPr>
              <a:t>“Các ngươi hãy xây cất đền thờ và như thế sẽ đẹp lòng Ta”.</a:t>
            </a:r>
            <a:endParaRPr lang="vi-VN" sz="44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230234" y="2246073"/>
            <a:ext cx="7694566"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Khởi</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đầu</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Tiên</a:t>
            </a:r>
            <a:r>
              <a:rPr lang="en-US" sz="4000" b="0" i="0" dirty="0">
                <a:solidFill>
                  <a:schemeClr val="bg1"/>
                </a:solidFill>
                <a:effectLst/>
                <a:latin typeface="Arial" panose="020B0604020202020204" pitchFamily="34" charset="0"/>
              </a:rPr>
              <a:t> tri </a:t>
            </a:r>
            <a:r>
              <a:rPr lang="en-US" sz="4000" b="0" i="0" dirty="0" err="1">
                <a:solidFill>
                  <a:schemeClr val="bg1"/>
                </a:solidFill>
                <a:effectLst/>
                <a:latin typeface="Arial" panose="020B0604020202020204" pitchFamily="34" charset="0"/>
              </a:rPr>
              <a:t>Khác</a:t>
            </a:r>
            <a:r>
              <a:rPr lang="en-US" sz="4000" b="0" i="0" dirty="0">
                <a:solidFill>
                  <a:schemeClr val="bg1"/>
                </a:solidFill>
                <a:effectLst/>
                <a:latin typeface="Arial" panose="020B0604020202020204" pitchFamily="34" charset="0"/>
              </a:rPr>
              <a:t>-gai.</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Chúa yêu thương dân Người</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2095500" y="1200150"/>
            <a:ext cx="6210300" cy="646331"/>
          </a:xfrm>
          <a:prstGeom prst="rect">
            <a:avLst/>
          </a:prstGeom>
          <a:noFill/>
        </p:spPr>
        <p:txBody>
          <a:bodyPr wrap="square" rtlCol="0">
            <a:spAutoFit/>
          </a:bodyPr>
          <a:lstStyle/>
          <a:p>
            <a:r>
              <a:rPr lang="pt-BR" sz="3600" b="0" i="0" dirty="0">
                <a:solidFill>
                  <a:schemeClr val="bg1"/>
                </a:solidFill>
                <a:effectLst/>
                <a:latin typeface="Arial" panose="020B0604020202020204" pitchFamily="34" charset="0"/>
              </a:rPr>
              <a:t>Tv 149, 1-2. 3-4. 5-6a và 9b</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en-US"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 Lạy Chúa, xin dạy bảo con về lối bước của Chúa và xin hướng dẫn con trong chân lý của Ngài.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5" name="Content Placeholder 4">
            <a:extLst>
              <a:ext uri="{FF2B5EF4-FFF2-40B4-BE49-F238E27FC236}">
                <a16:creationId xmlns:a16="http://schemas.microsoft.com/office/drawing/2014/main" id="{7DA57063-7428-48B5-909A-7C9A5BFBC3B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44000" cy="5140356"/>
          </a:xfrm>
        </p:spPr>
      </p:pic>
      <p:sp>
        <p:nvSpPr>
          <p:cNvPr id="9" name="TextBox 8">
            <a:extLst>
              <a:ext uri="{FF2B5EF4-FFF2-40B4-BE49-F238E27FC236}">
                <a16:creationId xmlns:a16="http://schemas.microsoft.com/office/drawing/2014/main" id="{66DF919E-23EA-4F82-BEC0-49533066F32B}"/>
              </a:ext>
            </a:extLst>
          </p:cNvPr>
          <p:cNvSpPr txBox="1"/>
          <p:nvPr/>
        </p:nvSpPr>
        <p:spPr>
          <a:xfrm>
            <a:off x="3352800" y="3257550"/>
            <a:ext cx="5334000" cy="646331"/>
          </a:xfrm>
          <a:prstGeom prst="rect">
            <a:avLst/>
          </a:prstGeom>
          <a:noFill/>
        </p:spPr>
        <p:txBody>
          <a:bodyPr wrap="square">
            <a:spAutoFit/>
          </a:bodyPr>
          <a:lstStyle/>
          <a:p>
            <a:r>
              <a:rPr lang="en-US" sz="3600" b="1" i="0" dirty="0" err="1">
                <a:solidFill>
                  <a:srgbClr val="FFFF00"/>
                </a:solidFill>
                <a:effectLst/>
                <a:latin typeface="Arial" panose="020B0604020202020204" pitchFamily="34" charset="0"/>
              </a:rPr>
              <a:t>Phúc</a:t>
            </a:r>
            <a:r>
              <a:rPr lang="en-US" sz="3600" b="1" i="0" dirty="0">
                <a:solidFill>
                  <a:srgbClr val="FFFF00"/>
                </a:solidFill>
                <a:effectLst/>
                <a:latin typeface="Arial" panose="020B0604020202020204" pitchFamily="34" charset="0"/>
              </a:rPr>
              <a:t> </a:t>
            </a:r>
            <a:r>
              <a:rPr lang="en-US" sz="3600" b="1" i="0" dirty="0" err="1">
                <a:solidFill>
                  <a:srgbClr val="FFFF00"/>
                </a:solidFill>
                <a:effectLst/>
                <a:latin typeface="Arial" panose="020B0604020202020204" pitchFamily="34" charset="0"/>
              </a:rPr>
              <a:t>Âm</a:t>
            </a:r>
            <a:r>
              <a:rPr lang="en-US" sz="3600" b="1" i="0" dirty="0">
                <a:solidFill>
                  <a:srgbClr val="FFFF00"/>
                </a:solidFill>
                <a:effectLst/>
                <a:latin typeface="Arial" panose="020B0604020202020204" pitchFamily="34" charset="0"/>
              </a:rPr>
              <a:t>: Lc 9, 7-9C</a:t>
            </a:r>
            <a:endParaRPr lang="en-US" sz="3600" b="1" dirty="0">
              <a:solidFill>
                <a:srgbClr val="FFFF00"/>
              </a:solidFill>
            </a:endParaRPr>
          </a:p>
        </p:txBody>
      </p:sp>
    </p:spTree>
    <p:extLst>
      <p:ext uri="{BB962C8B-B14F-4D97-AF65-F5344CB8AC3E}">
        <p14:creationId xmlns:p14="http://schemas.microsoft.com/office/powerpoint/2010/main" val="9987402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fontScale="90000"/>
          </a:bodyPr>
          <a:lstStyle/>
          <a:p>
            <a:pPr algn="just"/>
            <a:r>
              <a:rPr lang="vi-VN" b="1" i="0" dirty="0">
                <a:solidFill>
                  <a:schemeClr val="bg1"/>
                </a:solidFill>
                <a:effectLst/>
                <a:latin typeface="Arial" panose="020B0604020202020204" pitchFamily="34" charset="0"/>
              </a:rPr>
              <a:t>Chúa đã ban bố các huấn lệnh, để chúng tôi được tuân giữ hết sức ân cần. Nguyện cho đường nẻo tôi vững chắc, để tuân giữ thánh chỉ của Chúa.</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1565</TotalTime>
  <Words>193</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Chúa phán: Ta là phần rỗi của dân Ta. Họ đã kêu cầu Ta trong mọi nỗi gian truân. Ta đã nhậm lời họ, và Ta sẽ là Chúa của họ đến muôn đời.</vt:lpstr>
      <vt:lpstr>PowerPoint Presentation</vt:lpstr>
      <vt:lpstr>Ðáp:  Chúa yêu thương dân Người</vt:lpstr>
      <vt:lpstr>Alleluia, alleluia!  – Lạy Chúa, xin dạy bảo con về lối bước của Chúa và xin hướng dẫn con trong chân lý của Ngài. –Alleluia.</vt:lpstr>
      <vt:lpstr>PowerPoint Presentation</vt:lpstr>
      <vt:lpstr>PowerPoint Presentation</vt:lpstr>
      <vt:lpstr>Chúa đã ban bố các huấn lệnh, để chúng tôi được tuân giữ hết sức ân cần. Nguyện cho đường nẻo tôi vững chắc, để tuân giữ thánh chỉ của Chúa.</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171</cp:revision>
  <dcterms:created xsi:type="dcterms:W3CDTF">2021-12-05T01:20:54Z</dcterms:created>
  <dcterms:modified xsi:type="dcterms:W3CDTF">2025-09-17T01:16:52Z</dcterms:modified>
</cp:coreProperties>
</file>