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6" r:id="rId2"/>
    <p:sldMasterId id="2147483760" r:id="rId3"/>
    <p:sldMasterId id="2147483796" r:id="rId4"/>
    <p:sldMasterId id="2147483856" r:id="rId5"/>
  </p:sldMasterIdLst>
  <p:notesMasterIdLst>
    <p:notesMasterId r:id="rId16"/>
  </p:notesMasterIdLst>
  <p:sldIdLst>
    <p:sldId id="1071" r:id="rId6"/>
    <p:sldId id="316" r:id="rId7"/>
    <p:sldId id="1029" r:id="rId8"/>
    <p:sldId id="1056" r:id="rId9"/>
    <p:sldId id="426" r:id="rId10"/>
    <p:sldId id="1100" r:id="rId11"/>
    <p:sldId id="1046" r:id="rId12"/>
    <p:sldId id="346" r:id="rId13"/>
    <p:sldId id="445" r:id="rId14"/>
    <p:sldId id="1101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2D"/>
    <a:srgbClr val="009A46"/>
    <a:srgbClr val="003399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6370" autoAdjust="0"/>
  </p:normalViewPr>
  <p:slideViewPr>
    <p:cSldViewPr>
      <p:cViewPr varScale="1">
        <p:scale>
          <a:sx n="72" d="100"/>
          <a:sy n="72" d="100"/>
        </p:scale>
        <p:origin x="348" y="4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7155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FC896-DBEB-4B2F-A345-24C1E6867C7E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DAA1B-6C37-4EC5-BBC8-F5F52700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61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15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556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5859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269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48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3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8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9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1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87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98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8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69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696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406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09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22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540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71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4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5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904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27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18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39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278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0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354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95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36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51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25378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1131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6054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8458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34322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645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56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2529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8194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9449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31314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1822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5574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07194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47595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8474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27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1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23075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61127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9308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7721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6959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974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9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1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20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6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A25E-7F15-44F1-94F4-2A12B1BB4C4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4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854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17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05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5000">
              <a:srgbClr val="003300">
                <a:lumMod val="84000"/>
                <a:lumOff val="16000"/>
              </a:srgbClr>
            </a:gs>
            <a:gs pos="8000">
              <a:srgbClr val="9CB86E"/>
            </a:gs>
            <a:gs pos="62000">
              <a:srgbClr val="156B1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561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5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C991BB7-A0B3-4902-8856-1AFFB6CB8C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85750"/>
            <a:ext cx="1066800" cy="1066800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603D7A6-E500-4532-89B5-7A023F4981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194" y="0"/>
            <a:ext cx="9166194" cy="5200650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75D318B-5B19-4FB7-85BE-1ECCF204A6BF}"/>
              </a:ext>
            </a:extLst>
          </p:cNvPr>
          <p:cNvSpPr txBox="1"/>
          <p:nvPr/>
        </p:nvSpPr>
        <p:spPr>
          <a:xfrm>
            <a:off x="1524000" y="3046247"/>
            <a:ext cx="6934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THỨ SÁU TUẦN XXIV THƯỜNG NIÊN C</a:t>
            </a:r>
            <a:endParaRPr lang="en-US" sz="2800" b="1" dirty="0">
              <a:solidFill>
                <a:srgbClr val="FFFF00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D9E4BEC-79E1-411C-AF89-4201BB0EAC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5466"/>
            <a:ext cx="1066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05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C991BB7-A0B3-4902-8856-1AFFB6CB8C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85750"/>
            <a:ext cx="1066800" cy="1066800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603D7A6-E500-4532-89B5-7A023F4981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194" y="0"/>
            <a:ext cx="9166194" cy="5200650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75D318B-5B19-4FB7-85BE-1ECCF204A6BF}"/>
              </a:ext>
            </a:extLst>
          </p:cNvPr>
          <p:cNvSpPr txBox="1"/>
          <p:nvPr/>
        </p:nvSpPr>
        <p:spPr>
          <a:xfrm>
            <a:off x="1524000" y="3105150"/>
            <a:ext cx="6934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THỨ SÁU TUẦN XXIV THƯỜNG NIÊN C</a:t>
            </a:r>
            <a:endParaRPr lang="en-US" sz="2800" b="1" dirty="0">
              <a:solidFill>
                <a:srgbClr val="FFFF00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D9E4BEC-79E1-411C-AF89-4201BB0EAC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5466"/>
            <a:ext cx="1066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901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" y="1200150"/>
            <a:ext cx="8801100" cy="3276599"/>
          </a:xfrm>
        </p:spPr>
        <p:txBody>
          <a:bodyPr>
            <a:normAutofit fontScale="90000"/>
          </a:bodyPr>
          <a:lstStyle/>
          <a:p>
            <a:pPr algn="just"/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Lạy Chúa, xin ban bình an cho những ai trông cậy vào Chúa, xin cho các tiên tri của Chúa được trung trực; xin nhậm lời cầu nguyện của tôi tớ Chúa, và của Is-ra-el dân Chúa.</a:t>
            </a:r>
            <a:endParaRPr lang="vi-VN" b="1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B86BB9-B6F7-4999-BCC7-DB0AD72AC438}"/>
              </a:ext>
            </a:extLst>
          </p:cNvPr>
          <p:cNvSpPr txBox="1"/>
          <p:nvPr/>
        </p:nvSpPr>
        <p:spPr>
          <a:xfrm>
            <a:off x="2286000" y="251252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4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Ca nhập lễ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41267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46878C9-76C9-FA44-2D27-3E14DE32C1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4CF4DF7-EE09-482B-8183-69B101CCE8B0}"/>
              </a:ext>
            </a:extLst>
          </p:cNvPr>
          <p:cNvSpPr txBox="1"/>
          <p:nvPr/>
        </p:nvSpPr>
        <p:spPr>
          <a:xfrm>
            <a:off x="-228600" y="37605"/>
            <a:ext cx="8458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</a:rPr>
              <a:t>Bài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</a:rPr>
              <a:t>Đọc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</a:rPr>
              <a:t> 1: </a:t>
            </a:r>
            <a:r>
              <a:rPr lang="en-US" sz="4000" b="0" i="0" dirty="0">
                <a:solidFill>
                  <a:srgbClr val="353434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1 Tm 6, 2c-12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2410B25-C385-43E7-958B-03F48D6A641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2459" y="3593579"/>
            <a:ext cx="3437141" cy="193899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E615AF0-4117-408C-B7B7-2083B2CCA744}"/>
              </a:ext>
            </a:extLst>
          </p:cNvPr>
          <p:cNvSpPr txBox="1"/>
          <p:nvPr/>
        </p:nvSpPr>
        <p:spPr>
          <a:xfrm>
            <a:off x="144583" y="711760"/>
            <a:ext cx="885483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4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“Phần con, hỡi con người của Thiên Chúa, hãy theo đuổi đức công chính”.</a:t>
            </a:r>
            <a:endParaRPr lang="vi-VN" sz="4000" b="1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9E6B1C-B8EA-4103-A465-CCD23111C888}"/>
              </a:ext>
            </a:extLst>
          </p:cNvPr>
          <p:cNvSpPr txBox="1"/>
          <p:nvPr/>
        </p:nvSpPr>
        <p:spPr>
          <a:xfrm>
            <a:off x="144583" y="2553440"/>
            <a:ext cx="8686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Trích thư thứ nhất của Thánh Phaolô Tông đồ gửi Timôthêu.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527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99202"/>
            <a:ext cx="8534400" cy="2438400"/>
          </a:xfrm>
        </p:spPr>
        <p:txBody>
          <a:bodyPr>
            <a:normAutofit/>
          </a:bodyPr>
          <a:lstStyle/>
          <a:p>
            <a:pPr algn="l"/>
            <a:r>
              <a:rPr lang="en-US" sz="49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Ðáp</a:t>
            </a:r>
            <a:r>
              <a:rPr lang="en-US" sz="49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vi-VN" sz="49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Phúc cho những ai có tinh thần nghèo khó, vì Nước Trời là của họ</a:t>
            </a:r>
            <a:endParaRPr lang="en-US" b="1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B1B11A-6F83-4AF2-A82F-8A90599E79EB}"/>
              </a:ext>
            </a:extLst>
          </p:cNvPr>
          <p:cNvSpPr txBox="1"/>
          <p:nvPr/>
        </p:nvSpPr>
        <p:spPr>
          <a:xfrm>
            <a:off x="3124200" y="285750"/>
            <a:ext cx="2743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2101A7-7A50-4267-B637-FFC602B63662}"/>
              </a:ext>
            </a:extLst>
          </p:cNvPr>
          <p:cNvSpPr txBox="1"/>
          <p:nvPr/>
        </p:nvSpPr>
        <p:spPr>
          <a:xfrm>
            <a:off x="1143000" y="1200150"/>
            <a:ext cx="662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Tv 48, 6-7. 8-10. 17-18. 19-20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78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1450"/>
            <a:ext cx="8305800" cy="4800600"/>
          </a:xfrm>
        </p:spPr>
        <p:txBody>
          <a:bodyPr>
            <a:noAutofit/>
          </a:bodyPr>
          <a:lstStyle/>
          <a:p>
            <a:pPr algn="just"/>
            <a:r>
              <a:rPr lang="en-US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Alleluia, alleluia! 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–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Lạy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Chúa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xin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nghiêng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lòng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con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theo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lời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Chúa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răn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bảo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và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xin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rộng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tay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ban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luật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pháp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của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Chúa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cho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con. –</a:t>
            </a:r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 </a:t>
            </a:r>
            <a:r>
              <a:rPr lang="en-US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Alleluia.</a:t>
            </a:r>
            <a:endParaRPr lang="en-US" b="1" u="sng" dirty="0">
              <a:solidFill>
                <a:srgbClr val="FFFF00"/>
              </a:solidFill>
              <a:effectLst/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428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C991BB7-A0B3-4902-8856-1AFFB6CB8C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85750"/>
            <a:ext cx="1066800" cy="1066800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603D7A6-E500-4532-89B5-7A023F4981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194" y="0"/>
            <a:ext cx="9166194" cy="5200650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75D318B-5B19-4FB7-85BE-1ECCF204A6BF}"/>
              </a:ext>
            </a:extLst>
          </p:cNvPr>
          <p:cNvSpPr txBox="1"/>
          <p:nvPr/>
        </p:nvSpPr>
        <p:spPr>
          <a:xfrm>
            <a:off x="4114800" y="3028950"/>
            <a:ext cx="36576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 err="1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Phúc</a:t>
            </a:r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800" b="1" i="0" dirty="0" err="1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Âm</a:t>
            </a:r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: Lc 8, 1-3</a:t>
            </a:r>
            <a:endParaRPr lang="en-US" sz="2800" b="1" dirty="0">
              <a:solidFill>
                <a:srgbClr val="FFFF00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D9E4BEC-79E1-411C-AF89-4201BB0EAC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5466"/>
            <a:ext cx="1066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84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95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830997"/>
            <a:ext cx="8382000" cy="3619499"/>
          </a:xfrm>
        </p:spPr>
        <p:txBody>
          <a:bodyPr>
            <a:normAutofit/>
          </a:bodyPr>
          <a:lstStyle/>
          <a:p>
            <a:pPr algn="just"/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Ôi Thiên Chúa, cao quý thay ân sủng của Ngài. Con người ta tìm nương tựa trong bóng cánh của Ngài.</a:t>
            </a:r>
            <a:endParaRPr lang="vi-VN" b="1" dirty="0">
              <a:solidFill>
                <a:schemeClr val="bg1"/>
              </a:solidFill>
              <a:effectLst/>
              <a:latin typeface="+mj-lt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745E0C-A35F-4DDD-A95C-64550B5F1418}"/>
              </a:ext>
            </a:extLst>
          </p:cNvPr>
          <p:cNvSpPr txBox="1"/>
          <p:nvPr/>
        </p:nvSpPr>
        <p:spPr>
          <a:xfrm>
            <a:off x="2667000" y="57150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 </a:t>
            </a:r>
            <a:r>
              <a:rPr lang="en-US" sz="4800" b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hiệp</a:t>
            </a:r>
            <a:r>
              <a:rPr lang="en-US" sz="4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lễ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87986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Ca </a:t>
            </a:r>
            <a:r>
              <a:rPr lang="en-US" sz="8000" b="1" dirty="0" err="1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Kết</a:t>
            </a:r>
            <a:r>
              <a:rPr lang="en-US" sz="8000" b="1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 </a:t>
            </a:r>
            <a:r>
              <a:rPr lang="en-US" sz="8000" b="1" dirty="0" err="1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Lễ</a:t>
            </a:r>
            <a:br>
              <a:rPr lang="en-US" sz="8000" b="0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</a:br>
            <a:endParaRPr lang="vi-VN" sz="5400" b="0" dirty="0">
              <a:solidFill>
                <a:schemeClr val="bg1"/>
              </a:solidFill>
              <a:effectLst/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15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1589</TotalTime>
  <Words>207</Words>
  <Application>Microsoft Office PowerPoint</Application>
  <PresentationFormat>On-screen Show (16:9)</PresentationFormat>
  <Paragraphs>22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Helvetica Neue</vt:lpstr>
      <vt:lpstr>UTM American Sans</vt:lpstr>
      <vt:lpstr>Office Theme</vt:lpstr>
      <vt:lpstr>5_Office Theme</vt:lpstr>
      <vt:lpstr>6_Office Theme</vt:lpstr>
      <vt:lpstr>9_Office Theme</vt:lpstr>
      <vt:lpstr>10_Office Theme</vt:lpstr>
      <vt:lpstr>PowerPoint Presentation</vt:lpstr>
      <vt:lpstr>Lạy Chúa, xin ban bình an cho những ai trông cậy vào Chúa, xin cho các tiên tri của Chúa được trung trực; xin nhậm lời cầu nguyện của tôi tớ Chúa, và của Is-ra-el dân Chúa.</vt:lpstr>
      <vt:lpstr>PowerPoint Presentation</vt:lpstr>
      <vt:lpstr>Ðáp:  Phúc cho những ai có tinh thần nghèo khó, vì Nước Trời là của họ</vt:lpstr>
      <vt:lpstr>Alleluia, alleluia! – Lạy Chúa, xin nghiêng lòng con theo lời Chúa răn bảo, và xin rộng tay ban luật pháp của Chúa cho con. –  Alleluia.</vt:lpstr>
      <vt:lpstr>PowerPoint Presentation</vt:lpstr>
      <vt:lpstr>PowerPoint Presentation</vt:lpstr>
      <vt:lpstr>Ôi Thiên Chúa, cao quý thay ân sủng của Ngài. Con người ta tìm nương tựa trong bóng cánh của Ngài.</vt:lpstr>
      <vt:lpstr>Ca Kết Lễ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103 Chúa Giêsu Chịu Phép Rửa Năm C Lm Kim Long</dc:title>
  <dc:creator>Hung Nam</dc:creator>
  <cp:lastModifiedBy>PC</cp:lastModifiedBy>
  <cp:revision>172</cp:revision>
  <dcterms:created xsi:type="dcterms:W3CDTF">2021-12-05T01:20:54Z</dcterms:created>
  <dcterms:modified xsi:type="dcterms:W3CDTF">2025-09-10T12:35:37Z</dcterms:modified>
</cp:coreProperties>
</file>